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5"/>
    <p:sldMasterId id="2147483680" r:id="rId6"/>
    <p:sldMasterId id="214748368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Lst>
  <p:sldSz cy="5143500" cx="9144000"/>
  <p:notesSz cx="6858000" cy="9144000"/>
  <p:embeddedFontLst>
    <p:embeddedFont>
      <p:font typeface="Raleway"/>
      <p:regular r:id="rId90"/>
      <p:bold r:id="rId91"/>
      <p:italic r:id="rId92"/>
      <p:boldItalic r:id="rId93"/>
    </p:embeddedFont>
    <p:embeddedFont>
      <p:font typeface="Raleway SemiBold"/>
      <p:regular r:id="rId94"/>
      <p:bold r:id="rId95"/>
      <p:italic r:id="rId96"/>
      <p:boldItalic r:id="rId97"/>
    </p:embeddedFont>
    <p:embeddedFont>
      <p:font typeface="Raleway Medium"/>
      <p:regular r:id="rId98"/>
      <p:bold r:id="rId99"/>
      <p:italic r:id="rId100"/>
      <p:boldItalic r:id="rId101"/>
    </p:embeddedFont>
    <p:embeddedFont>
      <p:font typeface="Helvetica Neue"/>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Rebeca Sar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5" Type="http://schemas.openxmlformats.org/officeDocument/2006/relationships/font" Target="fonts/HelveticaNeue-boldItalic.fntdata"/><Relationship Id="rId104" Type="http://schemas.openxmlformats.org/officeDocument/2006/relationships/font" Target="fonts/HelveticaNeue-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HelveticaNeue-bold.fntdata"/><Relationship Id="rId102" Type="http://schemas.openxmlformats.org/officeDocument/2006/relationships/font" Target="fonts/HelveticaNeue-regular.fntdata"/><Relationship Id="rId101" Type="http://schemas.openxmlformats.org/officeDocument/2006/relationships/font" Target="fonts/RalewayMedium-boldItalic.fntdata"/><Relationship Id="rId100" Type="http://schemas.openxmlformats.org/officeDocument/2006/relationships/font" Target="fonts/RalewayMedium-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alewaySemiBold-bold.fntdata"/><Relationship Id="rId94" Type="http://schemas.openxmlformats.org/officeDocument/2006/relationships/font" Target="fonts/RalewaySemiBold-regular.fntdata"/><Relationship Id="rId97" Type="http://schemas.openxmlformats.org/officeDocument/2006/relationships/font" Target="fonts/RalewaySemiBold-boldItalic.fntdata"/><Relationship Id="rId96" Type="http://schemas.openxmlformats.org/officeDocument/2006/relationships/font" Target="fonts/RalewaySemiBold-italic.fntdata"/><Relationship Id="rId11" Type="http://schemas.openxmlformats.org/officeDocument/2006/relationships/slide" Target="slides/slide3.xml"/><Relationship Id="rId99" Type="http://schemas.openxmlformats.org/officeDocument/2006/relationships/font" Target="fonts/RalewayMedium-bold.fntdata"/><Relationship Id="rId10" Type="http://schemas.openxmlformats.org/officeDocument/2006/relationships/slide" Target="slides/slide2.xml"/><Relationship Id="rId98" Type="http://schemas.openxmlformats.org/officeDocument/2006/relationships/font" Target="fonts/RalewayMedium-regular.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Raleway-bold.fntdata"/><Relationship Id="rId90" Type="http://schemas.openxmlformats.org/officeDocument/2006/relationships/font" Target="fonts/Raleway-regular.fntdata"/><Relationship Id="rId93" Type="http://schemas.openxmlformats.org/officeDocument/2006/relationships/font" Target="fonts/Raleway-boldItalic.fntdata"/><Relationship Id="rId92" Type="http://schemas.openxmlformats.org/officeDocument/2006/relationships/font" Target="fonts/Raleway-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22T21:19:07.953">
    <p:pos x="1485" y="1268"/>
    <p:text>mencionar numero magico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419179e8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419179e8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419179e8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419179e8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behavior of an algorithm by representing the rate of growth of its execution time as a function of the size of the input problem instance.</a:t>
            </a:r>
            <a:endParaRPr/>
          </a:p>
          <a:p>
            <a:pPr indent="0" lvl="0" marL="0" rtl="0" algn="l">
              <a:spcBef>
                <a:spcPts val="0"/>
              </a:spcBef>
              <a:spcAft>
                <a:spcPts val="0"/>
              </a:spcAft>
              <a:buNone/>
            </a:pPr>
            <a:r>
              <a:rPr lang="en"/>
              <a:t>maximum number of times the collection of size n is cut in half is 1 + ⌊log (n)⌋.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26301b6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26301b6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behavior of an algorithm by representing the rate of growth of its execution time as a function of the size of the input problem instance.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55b959e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55b959e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419179e88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419179e88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419179e88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419179e88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426301b6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426301b6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419179e8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419179e8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419179e8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419179e8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3d62c902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3d62c90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419179e8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419179e8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419179e8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19179e8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419179e8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419179e8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nutshell, the main routine marches over the array once, left to right, alternately identifying the next run, then merging it into the previous runs "intelligently".  Everything else is complication for speed, and some hard-won measure of memory efficiency.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419179e88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419179e88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19179e88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19179e88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419179e8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419179e8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Timsort tries to balance two competing needs when mergesort runs. On one hand, we would like to delay merging as long as possible in order to exploit patterns that may come up later. But we would like even more to do the merging as soon as possible to exploit the run that the run just found is still high in the memory hierarchy. We also can’t delay merging “too long” because it consumes memory to remember the runs that are still unmerged, and the stack has a fixed size.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426301b6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426301b6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419179e8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419179e8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19179e8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419179e8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419179e8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419179e8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3480cb4b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3480cb4b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419179e8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419179e8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419179e8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419179e8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6419179e88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6419179e8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419179e8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419179e8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3d62c902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3d62c902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419179e8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419179e8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globals are dictionaries, local were dictionaries, modules, classes, instances have dictionaries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63d62c902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63d62c902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419179e8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419179e8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3fa25fd47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3fa25fd47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419179e88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419179e88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3fa25fd47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3fa25fd47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3fa25fd47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3fa25fd47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419179e8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419179e8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3d62c9025_5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63d62c9025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63d62c9025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63d62c9025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3d62c9025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3d62c9025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3d62c9025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3d62c9025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3fa25fd47_5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3fa25fd47_5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419179e8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419179e8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3d62c9025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3d62c9025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63fa25fd47_5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63fa25fd47_5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3d62c902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3d62c902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419179e88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419179e88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collisions are practically unavoidable when hashing a random subset of a large set of possible keys. Collisions were a major problem in old python implementations, that’s why we didn’t have ordered dicts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419179e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419179e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63d62c9025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63d62c9025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at first you don’t succeed try and try again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6419179e88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6419179e8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6419179e88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6419179e88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uses a recurrent function that uses that not used upper bits on the hash to create a list of secondary backup locations on the dictionaries</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6419179e8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6419179e8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uses a recurrent function that uses that not used upper bits on the hash to create a list of secondary backup locations on the dictionaries.</a:t>
            </a:r>
            <a:endParaRPr/>
          </a:p>
          <a:p>
            <a:pPr indent="0" lvl="0" marL="0" rtl="0" algn="l">
              <a:spcBef>
                <a:spcPts val="0"/>
              </a:spcBef>
              <a:spcAft>
                <a:spcPts val="0"/>
              </a:spcAft>
              <a:buNone/>
            </a:pPr>
            <a:r>
              <a:rPr lang="en"/>
              <a:t>bitwise operator shift to right by 5 bits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3fa25fd47_5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3fa25fd47_5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3d62c9025_5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63d62c9025_5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63fa25fd47_5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63fa25fd47_5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3d62c9025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3d62c9025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6419179e88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6419179e88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63fa25fd47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63fa25fd47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419179e8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419179e8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63fa25fd47_5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3fa25fd47_5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63d62c9025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63d62c9025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6419179e88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6419179e88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63fa25fd47_5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63fa25fd47_5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63fa25fd47_5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63fa25fd47_5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32. Collision rates 0%, start considering 5 hash bits. And this goes 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6419179e88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419179e88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63d62c9025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63d62c9025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63fa25fd47_6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3fa25fd47_6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Collision rates 0%, start considering 5 hash bits. And this goes on</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3d62c9025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3d62c9025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6419179e88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6419179e88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31a695015_1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31a695015_1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63d62c9025_5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63d62c9025_5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63fa25fd47_5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63fa25fd47_5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63fa25fd47_5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63fa25fd47_5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63fa25fd47_5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3fa25fd47_5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current size is 192 bytes (eight 24-byte entries) and the new size is 128 bytes (5 * 24-byte entries plus eight 1-byte indices)</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63fa25fd47_5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63fa25fd47_5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63fa25fd47_5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63fa25fd47_5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63fa25fd47_5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63fa25fd47_5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63fa25fd47_5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63fa25fd47_5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6419179e88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6419179e88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6419179e88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6419179e88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419179e88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419179e88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63fa25fd47_6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63fa25fd47_6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63d62c9025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63d62c902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419179e88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419179e88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eliminat half the numbers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presentation cover">
  <p:cSld name="TITLE_1_1">
    <p:bg>
      <p:bgPr>
        <a:solidFill>
          <a:schemeClr val="lt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4437" y="-2500"/>
            <a:ext cx="9152875" cy="5148500"/>
            <a:chOff x="0" y="0"/>
            <a:chExt cx="9152875" cy="5148500"/>
          </a:xfrm>
        </p:grpSpPr>
        <p:pic>
          <p:nvPicPr>
            <p:cNvPr id="56" name="Google Shape;56;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 name="Google Shape;57;p14"/>
            <p:cNvSpPr/>
            <p:nvPr/>
          </p:nvSpPr>
          <p:spPr>
            <a:xfrm>
              <a:off x="8875" y="5000"/>
              <a:ext cx="9144000" cy="5143500"/>
            </a:xfrm>
            <a:prstGeom prst="rect">
              <a:avLst/>
            </a:prstGeom>
            <a:gradFill>
              <a:gsLst>
                <a:gs pos="0">
                  <a:srgbClr val="FFFFFF"/>
                </a:gs>
                <a:gs pos="100000">
                  <a:srgbClr val="FFFFFF">
                    <a:alpha val="0"/>
                  </a:srgbClr>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 name="Google Shape;58;p14"/>
          <p:cNvPicPr preferRelativeResize="0"/>
          <p:nvPr/>
        </p:nvPicPr>
        <p:blipFill>
          <a:blip r:embed="rId3">
            <a:alphaModFix/>
          </a:blip>
          <a:stretch>
            <a:fillRect/>
          </a:stretch>
        </p:blipFill>
        <p:spPr>
          <a:xfrm>
            <a:off x="7065675" y="3484147"/>
            <a:ext cx="1629750" cy="1140825"/>
          </a:xfrm>
          <a:prstGeom prst="rect">
            <a:avLst/>
          </a:prstGeom>
          <a:noFill/>
          <a:ln>
            <a:noFill/>
          </a:ln>
        </p:spPr>
      </p:pic>
      <p:sp>
        <p:nvSpPr>
          <p:cNvPr id="59" name="Google Shape;59;p14"/>
          <p:cNvSpPr txBox="1"/>
          <p:nvPr>
            <p:ph type="title"/>
          </p:nvPr>
        </p:nvSpPr>
        <p:spPr>
          <a:xfrm>
            <a:off x="715150" y="1422775"/>
            <a:ext cx="7502400" cy="591300"/>
          </a:xfrm>
          <a:prstGeom prst="rect">
            <a:avLst/>
          </a:prstGeom>
        </p:spPr>
        <p:txBody>
          <a:bodyPr anchorCtr="0" anchor="ctr" bIns="91425" lIns="57150" spcFirstLastPara="1" rIns="91425" wrap="square" tIns="91425">
            <a:noAutofit/>
          </a:bodyPr>
          <a:lstStyle>
            <a:lvl1pPr lvl="0" rtl="0">
              <a:spcBef>
                <a:spcPts val="0"/>
              </a:spcBef>
              <a:spcAft>
                <a:spcPts val="0"/>
              </a:spcAft>
              <a:buNone/>
              <a:defRPr b="1" sz="4000">
                <a:solidFill>
                  <a:schemeClr val="accent1"/>
                </a:solidFill>
                <a:latin typeface="Raleway"/>
                <a:ea typeface="Raleway"/>
                <a:cs typeface="Raleway"/>
                <a:sym typeface="Raleway"/>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60" name="Google Shape;60;p14"/>
          <p:cNvSpPr txBox="1"/>
          <p:nvPr>
            <p:ph idx="1" type="subTitle"/>
          </p:nvPr>
        </p:nvSpPr>
        <p:spPr>
          <a:xfrm>
            <a:off x="715150" y="2160875"/>
            <a:ext cx="5632200" cy="399000"/>
          </a:xfrm>
          <a:prstGeom prst="rect">
            <a:avLst/>
          </a:prstGeom>
        </p:spPr>
        <p:txBody>
          <a:bodyPr anchorCtr="0" anchor="ctr" bIns="91425" lIns="57150" spcFirstLastPara="1" rIns="91425" wrap="square" tIns="91425">
            <a:noAutofit/>
          </a:bodyPr>
          <a:lstStyle>
            <a:lvl1pPr lvl="0" rtl="0" algn="l">
              <a:spcBef>
                <a:spcPts val="0"/>
              </a:spcBef>
              <a:spcAft>
                <a:spcPts val="0"/>
              </a:spcAft>
              <a:buNone/>
              <a:defRPr sz="2000">
                <a:solidFill>
                  <a:schemeClr val="accent1"/>
                </a:solidFill>
                <a:latin typeface="Raleway SemiBold"/>
                <a:ea typeface="Raleway SemiBold"/>
                <a:cs typeface="Raleway SemiBold"/>
                <a:sym typeface="Raleway SemiBold"/>
              </a:defRPr>
            </a:lvl1pPr>
            <a:lvl2pPr lvl="1" rtl="0" algn="l">
              <a:spcBef>
                <a:spcPts val="1600"/>
              </a:spcBef>
              <a:spcAft>
                <a:spcPts val="0"/>
              </a:spcAft>
              <a:buNone/>
              <a:defRPr>
                <a:solidFill>
                  <a:schemeClr val="accent1"/>
                </a:solidFill>
                <a:latin typeface="Raleway SemiBold"/>
                <a:ea typeface="Raleway SemiBold"/>
                <a:cs typeface="Raleway SemiBold"/>
                <a:sym typeface="Raleway SemiBold"/>
              </a:defRPr>
            </a:lvl2pPr>
            <a:lvl3pPr lvl="2" rtl="0" algn="l">
              <a:spcBef>
                <a:spcPts val="1600"/>
              </a:spcBef>
              <a:spcAft>
                <a:spcPts val="0"/>
              </a:spcAft>
              <a:buNone/>
              <a:defRPr>
                <a:solidFill>
                  <a:schemeClr val="accent1"/>
                </a:solidFill>
                <a:latin typeface="Raleway SemiBold"/>
                <a:ea typeface="Raleway SemiBold"/>
                <a:cs typeface="Raleway SemiBold"/>
                <a:sym typeface="Raleway SemiBold"/>
              </a:defRPr>
            </a:lvl3pPr>
            <a:lvl4pPr lvl="3" rtl="0" algn="l">
              <a:spcBef>
                <a:spcPts val="1600"/>
              </a:spcBef>
              <a:spcAft>
                <a:spcPts val="0"/>
              </a:spcAft>
              <a:buNone/>
              <a:defRPr>
                <a:solidFill>
                  <a:schemeClr val="accent1"/>
                </a:solidFill>
                <a:latin typeface="Raleway SemiBold"/>
                <a:ea typeface="Raleway SemiBold"/>
                <a:cs typeface="Raleway SemiBold"/>
                <a:sym typeface="Raleway SemiBold"/>
              </a:defRPr>
            </a:lvl4pPr>
            <a:lvl5pPr lvl="4" rtl="0" algn="l">
              <a:spcBef>
                <a:spcPts val="1600"/>
              </a:spcBef>
              <a:spcAft>
                <a:spcPts val="0"/>
              </a:spcAft>
              <a:buNone/>
              <a:defRPr>
                <a:solidFill>
                  <a:schemeClr val="accent1"/>
                </a:solidFill>
                <a:latin typeface="Raleway SemiBold"/>
                <a:ea typeface="Raleway SemiBold"/>
                <a:cs typeface="Raleway SemiBold"/>
                <a:sym typeface="Raleway SemiBold"/>
              </a:defRPr>
            </a:lvl5pPr>
            <a:lvl6pPr lvl="5" rtl="0" algn="l">
              <a:spcBef>
                <a:spcPts val="1600"/>
              </a:spcBef>
              <a:spcAft>
                <a:spcPts val="0"/>
              </a:spcAft>
              <a:buNone/>
              <a:defRPr>
                <a:solidFill>
                  <a:schemeClr val="accent1"/>
                </a:solidFill>
                <a:latin typeface="Raleway SemiBold"/>
                <a:ea typeface="Raleway SemiBold"/>
                <a:cs typeface="Raleway SemiBold"/>
                <a:sym typeface="Raleway SemiBold"/>
              </a:defRPr>
            </a:lvl6pPr>
            <a:lvl7pPr lvl="6" rtl="0" algn="l">
              <a:spcBef>
                <a:spcPts val="1600"/>
              </a:spcBef>
              <a:spcAft>
                <a:spcPts val="0"/>
              </a:spcAft>
              <a:buNone/>
              <a:defRPr>
                <a:solidFill>
                  <a:schemeClr val="accent1"/>
                </a:solidFill>
                <a:latin typeface="Raleway SemiBold"/>
                <a:ea typeface="Raleway SemiBold"/>
                <a:cs typeface="Raleway SemiBold"/>
                <a:sym typeface="Raleway SemiBold"/>
              </a:defRPr>
            </a:lvl7pPr>
            <a:lvl8pPr lvl="7" rtl="0" algn="l">
              <a:spcBef>
                <a:spcPts val="1600"/>
              </a:spcBef>
              <a:spcAft>
                <a:spcPts val="0"/>
              </a:spcAft>
              <a:buNone/>
              <a:defRPr>
                <a:solidFill>
                  <a:schemeClr val="accent1"/>
                </a:solidFill>
                <a:latin typeface="Raleway SemiBold"/>
                <a:ea typeface="Raleway SemiBold"/>
                <a:cs typeface="Raleway SemiBold"/>
                <a:sym typeface="Raleway SemiBold"/>
              </a:defRPr>
            </a:lvl8pPr>
            <a:lvl9pPr lvl="8" rtl="0" algn="l">
              <a:spcBef>
                <a:spcPts val="1600"/>
              </a:spcBef>
              <a:spcAft>
                <a:spcPts val="1600"/>
              </a:spcAft>
              <a:buNone/>
              <a:defRPr>
                <a:solidFill>
                  <a:schemeClr val="accent1"/>
                </a:solidFill>
                <a:latin typeface="Raleway SemiBold"/>
                <a:ea typeface="Raleway SemiBold"/>
                <a:cs typeface="Raleway SemiBold"/>
                <a:sym typeface="Raleway SemiBold"/>
              </a:defRPr>
            </a:lvl9pPr>
          </a:lstStyle>
          <a:p/>
        </p:txBody>
      </p:sp>
      <p:sp>
        <p:nvSpPr>
          <p:cNvPr id="61" name="Google Shape;61;p14"/>
          <p:cNvSpPr txBox="1"/>
          <p:nvPr>
            <p:ph idx="2" type="subTitle"/>
          </p:nvPr>
        </p:nvSpPr>
        <p:spPr>
          <a:xfrm>
            <a:off x="715150" y="942100"/>
            <a:ext cx="5632200" cy="709500"/>
          </a:xfrm>
          <a:prstGeom prst="rect">
            <a:avLst/>
          </a:prstGeom>
        </p:spPr>
        <p:txBody>
          <a:bodyPr anchorCtr="0" anchor="t" bIns="91425" lIns="57150" spcFirstLastPara="1" rIns="91425" wrap="square" tIns="91425">
            <a:noAutofit/>
          </a:bodyPr>
          <a:lstStyle>
            <a:lvl1pPr lvl="0" rtl="0" algn="l">
              <a:spcBef>
                <a:spcPts val="0"/>
              </a:spcBef>
              <a:spcAft>
                <a:spcPts val="0"/>
              </a:spcAft>
              <a:buNone/>
              <a:defRPr sz="1600">
                <a:solidFill>
                  <a:schemeClr val="accent1"/>
                </a:solidFill>
                <a:latin typeface="Raleway"/>
                <a:ea typeface="Raleway"/>
                <a:cs typeface="Raleway"/>
                <a:sym typeface="Raleway"/>
              </a:defRPr>
            </a:lvl1pPr>
            <a:lvl2pPr lvl="1" rtl="0" algn="l">
              <a:spcBef>
                <a:spcPts val="1600"/>
              </a:spcBef>
              <a:spcAft>
                <a:spcPts val="0"/>
              </a:spcAft>
              <a:buNone/>
              <a:defRPr sz="1600">
                <a:solidFill>
                  <a:schemeClr val="accent1"/>
                </a:solidFill>
                <a:latin typeface="Raleway"/>
                <a:ea typeface="Raleway"/>
                <a:cs typeface="Raleway"/>
                <a:sym typeface="Raleway"/>
              </a:defRPr>
            </a:lvl2pPr>
            <a:lvl3pPr lvl="2" rtl="0" algn="l">
              <a:spcBef>
                <a:spcPts val="1600"/>
              </a:spcBef>
              <a:spcAft>
                <a:spcPts val="0"/>
              </a:spcAft>
              <a:buNone/>
              <a:defRPr sz="1600">
                <a:solidFill>
                  <a:schemeClr val="accent1"/>
                </a:solidFill>
                <a:latin typeface="Raleway"/>
                <a:ea typeface="Raleway"/>
                <a:cs typeface="Raleway"/>
                <a:sym typeface="Raleway"/>
              </a:defRPr>
            </a:lvl3pPr>
            <a:lvl4pPr lvl="3" rtl="0" algn="l">
              <a:spcBef>
                <a:spcPts val="1600"/>
              </a:spcBef>
              <a:spcAft>
                <a:spcPts val="0"/>
              </a:spcAft>
              <a:buNone/>
              <a:defRPr sz="1600">
                <a:solidFill>
                  <a:schemeClr val="accent1"/>
                </a:solidFill>
                <a:latin typeface="Raleway"/>
                <a:ea typeface="Raleway"/>
                <a:cs typeface="Raleway"/>
                <a:sym typeface="Raleway"/>
              </a:defRPr>
            </a:lvl4pPr>
            <a:lvl5pPr lvl="4" rtl="0" algn="l">
              <a:spcBef>
                <a:spcPts val="1600"/>
              </a:spcBef>
              <a:spcAft>
                <a:spcPts val="0"/>
              </a:spcAft>
              <a:buNone/>
              <a:defRPr sz="1600">
                <a:solidFill>
                  <a:schemeClr val="accent1"/>
                </a:solidFill>
                <a:latin typeface="Raleway"/>
                <a:ea typeface="Raleway"/>
                <a:cs typeface="Raleway"/>
                <a:sym typeface="Raleway"/>
              </a:defRPr>
            </a:lvl5pPr>
            <a:lvl6pPr lvl="5" rtl="0" algn="l">
              <a:spcBef>
                <a:spcPts val="1600"/>
              </a:spcBef>
              <a:spcAft>
                <a:spcPts val="0"/>
              </a:spcAft>
              <a:buNone/>
              <a:defRPr sz="1600">
                <a:solidFill>
                  <a:schemeClr val="accent1"/>
                </a:solidFill>
                <a:latin typeface="Raleway"/>
                <a:ea typeface="Raleway"/>
                <a:cs typeface="Raleway"/>
                <a:sym typeface="Raleway"/>
              </a:defRPr>
            </a:lvl6pPr>
            <a:lvl7pPr lvl="6" rtl="0" algn="l">
              <a:spcBef>
                <a:spcPts val="1600"/>
              </a:spcBef>
              <a:spcAft>
                <a:spcPts val="0"/>
              </a:spcAft>
              <a:buNone/>
              <a:defRPr sz="1600">
                <a:solidFill>
                  <a:schemeClr val="accent1"/>
                </a:solidFill>
                <a:latin typeface="Raleway"/>
                <a:ea typeface="Raleway"/>
                <a:cs typeface="Raleway"/>
                <a:sym typeface="Raleway"/>
              </a:defRPr>
            </a:lvl7pPr>
            <a:lvl8pPr lvl="7" rtl="0" algn="l">
              <a:spcBef>
                <a:spcPts val="1600"/>
              </a:spcBef>
              <a:spcAft>
                <a:spcPts val="0"/>
              </a:spcAft>
              <a:buNone/>
              <a:defRPr sz="1600">
                <a:solidFill>
                  <a:schemeClr val="accent1"/>
                </a:solidFill>
                <a:latin typeface="Raleway"/>
                <a:ea typeface="Raleway"/>
                <a:cs typeface="Raleway"/>
                <a:sym typeface="Raleway"/>
              </a:defRPr>
            </a:lvl8pPr>
            <a:lvl9pPr lvl="8" rtl="0" algn="l">
              <a:spcBef>
                <a:spcPts val="1600"/>
              </a:spcBef>
              <a:spcAft>
                <a:spcPts val="1600"/>
              </a:spcAft>
              <a:buNone/>
              <a:defRPr sz="1600">
                <a:solidFill>
                  <a:schemeClr val="accent1"/>
                </a:solidFill>
                <a:latin typeface="Raleway"/>
                <a:ea typeface="Raleway"/>
                <a:cs typeface="Raleway"/>
                <a:sym typeface="Raleway"/>
              </a:defRPr>
            </a:lvl9pPr>
          </a:lstStyle>
          <a:p/>
        </p:txBody>
      </p:sp>
      <p:sp>
        <p:nvSpPr>
          <p:cNvPr id="62" name="Google Shape;62;p14"/>
          <p:cNvSpPr txBox="1"/>
          <p:nvPr>
            <p:ph idx="3" type="subTitle"/>
          </p:nvPr>
        </p:nvSpPr>
        <p:spPr>
          <a:xfrm>
            <a:off x="715150" y="3009200"/>
            <a:ext cx="5632200" cy="399000"/>
          </a:xfrm>
          <a:prstGeom prst="rect">
            <a:avLst/>
          </a:prstGeom>
        </p:spPr>
        <p:txBody>
          <a:bodyPr anchorCtr="0" anchor="t" bIns="91425" lIns="57150" spcFirstLastPara="1" rIns="91425" wrap="square" tIns="91425">
            <a:noAutofit/>
          </a:bodyPr>
          <a:lstStyle>
            <a:lvl1pPr lvl="0" rtl="0" algn="l">
              <a:spcBef>
                <a:spcPts val="0"/>
              </a:spcBef>
              <a:spcAft>
                <a:spcPts val="0"/>
              </a:spcAft>
              <a:buNone/>
              <a:defRPr sz="1600">
                <a:solidFill>
                  <a:schemeClr val="dk1"/>
                </a:solidFill>
                <a:latin typeface="Raleway"/>
                <a:ea typeface="Raleway"/>
                <a:cs typeface="Raleway"/>
                <a:sym typeface="Raleway"/>
              </a:defRPr>
            </a:lvl1pPr>
            <a:lvl2pPr lvl="1" rtl="0" algn="l">
              <a:spcBef>
                <a:spcPts val="1600"/>
              </a:spcBef>
              <a:spcAft>
                <a:spcPts val="0"/>
              </a:spcAft>
              <a:buNone/>
              <a:defRPr sz="1600">
                <a:solidFill>
                  <a:schemeClr val="dk1"/>
                </a:solidFill>
                <a:latin typeface="Raleway"/>
                <a:ea typeface="Raleway"/>
                <a:cs typeface="Raleway"/>
                <a:sym typeface="Raleway"/>
              </a:defRPr>
            </a:lvl2pPr>
            <a:lvl3pPr lvl="2" rtl="0" algn="l">
              <a:spcBef>
                <a:spcPts val="1600"/>
              </a:spcBef>
              <a:spcAft>
                <a:spcPts val="0"/>
              </a:spcAft>
              <a:buNone/>
              <a:defRPr sz="1600">
                <a:solidFill>
                  <a:schemeClr val="dk1"/>
                </a:solidFill>
                <a:latin typeface="Raleway"/>
                <a:ea typeface="Raleway"/>
                <a:cs typeface="Raleway"/>
                <a:sym typeface="Raleway"/>
              </a:defRPr>
            </a:lvl3pPr>
            <a:lvl4pPr lvl="3" rtl="0" algn="l">
              <a:spcBef>
                <a:spcPts val="1600"/>
              </a:spcBef>
              <a:spcAft>
                <a:spcPts val="0"/>
              </a:spcAft>
              <a:buNone/>
              <a:defRPr sz="1600">
                <a:solidFill>
                  <a:schemeClr val="dk1"/>
                </a:solidFill>
                <a:latin typeface="Raleway"/>
                <a:ea typeface="Raleway"/>
                <a:cs typeface="Raleway"/>
                <a:sym typeface="Raleway"/>
              </a:defRPr>
            </a:lvl4pPr>
            <a:lvl5pPr lvl="4" rtl="0" algn="l">
              <a:spcBef>
                <a:spcPts val="1600"/>
              </a:spcBef>
              <a:spcAft>
                <a:spcPts val="0"/>
              </a:spcAft>
              <a:buNone/>
              <a:defRPr sz="1600">
                <a:solidFill>
                  <a:schemeClr val="dk1"/>
                </a:solidFill>
                <a:latin typeface="Raleway"/>
                <a:ea typeface="Raleway"/>
                <a:cs typeface="Raleway"/>
                <a:sym typeface="Raleway"/>
              </a:defRPr>
            </a:lvl5pPr>
            <a:lvl6pPr lvl="5" rtl="0" algn="l">
              <a:spcBef>
                <a:spcPts val="1600"/>
              </a:spcBef>
              <a:spcAft>
                <a:spcPts val="0"/>
              </a:spcAft>
              <a:buNone/>
              <a:defRPr sz="1600">
                <a:solidFill>
                  <a:schemeClr val="dk1"/>
                </a:solidFill>
                <a:latin typeface="Raleway"/>
                <a:ea typeface="Raleway"/>
                <a:cs typeface="Raleway"/>
                <a:sym typeface="Raleway"/>
              </a:defRPr>
            </a:lvl6pPr>
            <a:lvl7pPr lvl="6" rtl="0" algn="l">
              <a:spcBef>
                <a:spcPts val="1600"/>
              </a:spcBef>
              <a:spcAft>
                <a:spcPts val="0"/>
              </a:spcAft>
              <a:buNone/>
              <a:defRPr sz="1600">
                <a:solidFill>
                  <a:schemeClr val="dk1"/>
                </a:solidFill>
                <a:latin typeface="Raleway"/>
                <a:ea typeface="Raleway"/>
                <a:cs typeface="Raleway"/>
                <a:sym typeface="Raleway"/>
              </a:defRPr>
            </a:lvl7pPr>
            <a:lvl8pPr lvl="7" rtl="0" algn="l">
              <a:spcBef>
                <a:spcPts val="1600"/>
              </a:spcBef>
              <a:spcAft>
                <a:spcPts val="0"/>
              </a:spcAft>
              <a:buNone/>
              <a:defRPr sz="1600">
                <a:solidFill>
                  <a:schemeClr val="dk1"/>
                </a:solidFill>
                <a:latin typeface="Raleway"/>
                <a:ea typeface="Raleway"/>
                <a:cs typeface="Raleway"/>
                <a:sym typeface="Raleway"/>
              </a:defRPr>
            </a:lvl8pPr>
            <a:lvl9pPr lvl="8" rtl="0" algn="l">
              <a:spcBef>
                <a:spcPts val="1600"/>
              </a:spcBef>
              <a:spcAft>
                <a:spcPts val="1600"/>
              </a:spcAft>
              <a:buNone/>
              <a:defRPr sz="1600">
                <a:solidFill>
                  <a:schemeClr val="dk1"/>
                </a:solidFill>
                <a:latin typeface="Raleway"/>
                <a:ea typeface="Raleway"/>
                <a:cs typeface="Raleway"/>
                <a:sym typeface="Raleway"/>
              </a:defRPr>
            </a:lvl9pPr>
          </a:lstStyle>
          <a:p/>
        </p:txBody>
      </p:sp>
      <p:cxnSp>
        <p:nvCxnSpPr>
          <p:cNvPr id="63" name="Google Shape;63;p14"/>
          <p:cNvCxnSpPr/>
          <p:nvPr/>
        </p:nvCxnSpPr>
        <p:spPr>
          <a:xfrm>
            <a:off x="715150" y="2781525"/>
            <a:ext cx="17673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y: simple text">
  <p:cSld name="CUSTOM">
    <p:bg>
      <p:bgPr>
        <a:solidFill>
          <a:schemeClr val="dk1"/>
        </a:solidFill>
      </p:bgPr>
    </p:bg>
    <p:spTree>
      <p:nvGrpSpPr>
        <p:cNvPr id="64" name="Shape 64"/>
        <p:cNvGrpSpPr/>
        <p:nvPr/>
      </p:nvGrpSpPr>
      <p:grpSpPr>
        <a:xfrm>
          <a:off x="0" y="0"/>
          <a:ext cx="0" cy="0"/>
          <a:chOff x="0" y="0"/>
          <a:chExt cx="0" cy="0"/>
        </a:xfrm>
      </p:grpSpPr>
      <p:pic>
        <p:nvPicPr>
          <p:cNvPr id="65" name="Google Shape;65;p15"/>
          <p:cNvPicPr preferRelativeResize="0"/>
          <p:nvPr/>
        </p:nvPicPr>
        <p:blipFill>
          <a:blip r:embed="rId2">
            <a:alphaModFix/>
          </a:blip>
          <a:stretch>
            <a:fillRect/>
          </a:stretch>
        </p:blipFill>
        <p:spPr>
          <a:xfrm flipH="1" rot="10800000">
            <a:off x="-15350" y="-361961"/>
            <a:ext cx="9144000" cy="1366836"/>
          </a:xfrm>
          <a:prstGeom prst="rect">
            <a:avLst/>
          </a:prstGeom>
          <a:noFill/>
          <a:ln>
            <a:noFill/>
          </a:ln>
        </p:spPr>
      </p:pic>
      <p:sp>
        <p:nvSpPr>
          <p:cNvPr id="66" name="Google Shape;66;p15"/>
          <p:cNvSpPr txBox="1"/>
          <p:nvPr>
            <p:ph idx="1" type="subTitle"/>
          </p:nvPr>
        </p:nvSpPr>
        <p:spPr>
          <a:xfrm>
            <a:off x="1784250" y="2703425"/>
            <a:ext cx="4460100" cy="447600"/>
          </a:xfrm>
          <a:prstGeom prst="rect">
            <a:avLst/>
          </a:prstGeom>
        </p:spPr>
        <p:txBody>
          <a:bodyPr anchorCtr="0" anchor="t" bIns="91425" lIns="91425" spcFirstLastPara="1" rIns="91425" wrap="square" tIns="91425">
            <a:noAutofit/>
          </a:bodyPr>
          <a:lstStyle>
            <a:lvl1pPr lvl="0" rtl="0" algn="l">
              <a:lnSpc>
                <a:spcPct val="120000"/>
              </a:lnSpc>
              <a:spcBef>
                <a:spcPts val="0"/>
              </a:spcBef>
              <a:spcAft>
                <a:spcPts val="0"/>
              </a:spcAft>
              <a:buNone/>
              <a:defRPr sz="1600">
                <a:solidFill>
                  <a:schemeClr val="accent1"/>
                </a:solidFill>
                <a:latin typeface="Raleway"/>
                <a:ea typeface="Raleway"/>
                <a:cs typeface="Raleway"/>
                <a:sym typeface="Raleway"/>
              </a:defRPr>
            </a:lvl1pPr>
            <a:lvl2pPr lvl="1" rtl="0" algn="l">
              <a:lnSpc>
                <a:spcPct val="120000"/>
              </a:lnSpc>
              <a:spcBef>
                <a:spcPts val="1600"/>
              </a:spcBef>
              <a:spcAft>
                <a:spcPts val="0"/>
              </a:spcAft>
              <a:buNone/>
              <a:defRPr sz="1600">
                <a:solidFill>
                  <a:schemeClr val="accent1"/>
                </a:solidFill>
                <a:latin typeface="Raleway"/>
                <a:ea typeface="Raleway"/>
                <a:cs typeface="Raleway"/>
                <a:sym typeface="Raleway"/>
              </a:defRPr>
            </a:lvl2pPr>
            <a:lvl3pPr lvl="2" rtl="0" algn="l">
              <a:lnSpc>
                <a:spcPct val="120000"/>
              </a:lnSpc>
              <a:spcBef>
                <a:spcPts val="1600"/>
              </a:spcBef>
              <a:spcAft>
                <a:spcPts val="0"/>
              </a:spcAft>
              <a:buNone/>
              <a:defRPr sz="1600">
                <a:solidFill>
                  <a:schemeClr val="accent1"/>
                </a:solidFill>
                <a:latin typeface="Raleway"/>
                <a:ea typeface="Raleway"/>
                <a:cs typeface="Raleway"/>
                <a:sym typeface="Raleway"/>
              </a:defRPr>
            </a:lvl3pPr>
            <a:lvl4pPr lvl="3" rtl="0" algn="l">
              <a:lnSpc>
                <a:spcPct val="120000"/>
              </a:lnSpc>
              <a:spcBef>
                <a:spcPts val="1600"/>
              </a:spcBef>
              <a:spcAft>
                <a:spcPts val="0"/>
              </a:spcAft>
              <a:buNone/>
              <a:defRPr sz="1600">
                <a:solidFill>
                  <a:schemeClr val="accent1"/>
                </a:solidFill>
                <a:latin typeface="Raleway"/>
                <a:ea typeface="Raleway"/>
                <a:cs typeface="Raleway"/>
                <a:sym typeface="Raleway"/>
              </a:defRPr>
            </a:lvl4pPr>
            <a:lvl5pPr lvl="4" rtl="0" algn="l">
              <a:lnSpc>
                <a:spcPct val="120000"/>
              </a:lnSpc>
              <a:spcBef>
                <a:spcPts val="1600"/>
              </a:spcBef>
              <a:spcAft>
                <a:spcPts val="0"/>
              </a:spcAft>
              <a:buNone/>
              <a:defRPr sz="1600">
                <a:solidFill>
                  <a:schemeClr val="accent1"/>
                </a:solidFill>
                <a:latin typeface="Raleway"/>
                <a:ea typeface="Raleway"/>
                <a:cs typeface="Raleway"/>
                <a:sym typeface="Raleway"/>
              </a:defRPr>
            </a:lvl5pPr>
            <a:lvl6pPr lvl="5" rtl="0" algn="l">
              <a:lnSpc>
                <a:spcPct val="120000"/>
              </a:lnSpc>
              <a:spcBef>
                <a:spcPts val="1600"/>
              </a:spcBef>
              <a:spcAft>
                <a:spcPts val="0"/>
              </a:spcAft>
              <a:buNone/>
              <a:defRPr sz="1600">
                <a:solidFill>
                  <a:schemeClr val="accent1"/>
                </a:solidFill>
                <a:latin typeface="Raleway"/>
                <a:ea typeface="Raleway"/>
                <a:cs typeface="Raleway"/>
                <a:sym typeface="Raleway"/>
              </a:defRPr>
            </a:lvl6pPr>
            <a:lvl7pPr lvl="6" rtl="0" algn="l">
              <a:lnSpc>
                <a:spcPct val="120000"/>
              </a:lnSpc>
              <a:spcBef>
                <a:spcPts val="1600"/>
              </a:spcBef>
              <a:spcAft>
                <a:spcPts val="0"/>
              </a:spcAft>
              <a:buNone/>
              <a:defRPr sz="1600">
                <a:solidFill>
                  <a:schemeClr val="accent1"/>
                </a:solidFill>
                <a:latin typeface="Raleway"/>
                <a:ea typeface="Raleway"/>
                <a:cs typeface="Raleway"/>
                <a:sym typeface="Raleway"/>
              </a:defRPr>
            </a:lvl7pPr>
            <a:lvl8pPr lvl="7" rtl="0" algn="l">
              <a:lnSpc>
                <a:spcPct val="120000"/>
              </a:lnSpc>
              <a:spcBef>
                <a:spcPts val="1600"/>
              </a:spcBef>
              <a:spcAft>
                <a:spcPts val="0"/>
              </a:spcAft>
              <a:buNone/>
              <a:defRPr sz="1600">
                <a:solidFill>
                  <a:schemeClr val="accent1"/>
                </a:solidFill>
                <a:latin typeface="Raleway"/>
                <a:ea typeface="Raleway"/>
                <a:cs typeface="Raleway"/>
                <a:sym typeface="Raleway"/>
              </a:defRPr>
            </a:lvl8pPr>
            <a:lvl9pPr lvl="8" rtl="0" algn="l">
              <a:lnSpc>
                <a:spcPct val="120000"/>
              </a:lnSpc>
              <a:spcBef>
                <a:spcPts val="1600"/>
              </a:spcBef>
              <a:spcAft>
                <a:spcPts val="1600"/>
              </a:spcAft>
              <a:buNone/>
              <a:defRPr sz="1600">
                <a:solidFill>
                  <a:schemeClr val="accent1"/>
                </a:solidFill>
                <a:latin typeface="Raleway"/>
                <a:ea typeface="Raleway"/>
                <a:cs typeface="Raleway"/>
                <a:sym typeface="Raleway"/>
              </a:defRPr>
            </a:lvl9pPr>
          </a:lstStyle>
          <a:p/>
        </p:txBody>
      </p:sp>
      <p:sp>
        <p:nvSpPr>
          <p:cNvPr id="67" name="Google Shape;67;p15"/>
          <p:cNvSpPr txBox="1"/>
          <p:nvPr>
            <p:ph idx="2" type="body"/>
          </p:nvPr>
        </p:nvSpPr>
        <p:spPr>
          <a:xfrm>
            <a:off x="1784250" y="1928875"/>
            <a:ext cx="4656000" cy="2438400"/>
          </a:xfrm>
          <a:prstGeom prst="rect">
            <a:avLst/>
          </a:prstGeom>
        </p:spPr>
        <p:txBody>
          <a:bodyPr anchorCtr="0" anchor="t" bIns="91425" lIns="0" spcFirstLastPara="1" rIns="91425" wrap="square" tIns="91425">
            <a:noAutofit/>
          </a:bodyPr>
          <a:lstStyle>
            <a:lvl1pPr indent="-342900" lvl="0" marL="457200" rtl="0">
              <a:lnSpc>
                <a:spcPct val="120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42900" lvl="1" marL="914400" rtl="0">
              <a:lnSpc>
                <a:spcPct val="120000"/>
              </a:lnSpc>
              <a:spcBef>
                <a:spcPts val="1200"/>
              </a:spcBef>
              <a:spcAft>
                <a:spcPts val="0"/>
              </a:spcAft>
              <a:buClr>
                <a:schemeClr val="lt1"/>
              </a:buClr>
              <a:buSzPts val="1800"/>
              <a:buFont typeface="Raleway"/>
              <a:buChar char="○"/>
              <a:defRPr sz="1800">
                <a:solidFill>
                  <a:schemeClr val="lt1"/>
                </a:solidFill>
                <a:latin typeface="Raleway"/>
                <a:ea typeface="Raleway"/>
                <a:cs typeface="Raleway"/>
                <a:sym typeface="Raleway"/>
              </a:defRPr>
            </a:lvl2pPr>
            <a:lvl3pPr indent="-330200" lvl="2" marL="1371600" rtl="0">
              <a:lnSpc>
                <a:spcPct val="120000"/>
              </a:lnSpc>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rtl="0">
              <a:lnSpc>
                <a:spcPct val="120000"/>
              </a:lnSpc>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17500" lvl="4" marL="2286000" rtl="0">
              <a:lnSpc>
                <a:spcPct val="120000"/>
              </a:lnSpc>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lnSpc>
                <a:spcPct val="120000"/>
              </a:lnSpc>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04800" lvl="6" marL="3200400" rtl="0">
              <a:lnSpc>
                <a:spcPct val="120000"/>
              </a:lnSpc>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7pPr>
            <a:lvl8pPr indent="-304800" lvl="7" marL="3657600" rtl="0">
              <a:lnSpc>
                <a:spcPct val="120000"/>
              </a:lnSpc>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8pPr>
            <a:lvl9pPr indent="-304800" lvl="8" marL="4114800" rtl="0">
              <a:lnSpc>
                <a:spcPct val="120000"/>
              </a:lnSpc>
              <a:spcBef>
                <a:spcPts val="1200"/>
              </a:spcBef>
              <a:spcAft>
                <a:spcPts val="1200"/>
              </a:spcAft>
              <a:buClr>
                <a:schemeClr val="lt1"/>
              </a:buClr>
              <a:buSzPts val="1200"/>
              <a:buFont typeface="Raleway"/>
              <a:buChar char="■"/>
              <a:defRPr sz="1200">
                <a:solidFill>
                  <a:schemeClr val="lt1"/>
                </a:solidFill>
                <a:latin typeface="Raleway"/>
                <a:ea typeface="Raleway"/>
                <a:cs typeface="Raleway"/>
                <a:sym typeface="Raleway"/>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headline">
  <p:cSld name="CUSTOM_1">
    <p:bg>
      <p:bgPr>
        <a:solidFill>
          <a:schemeClr val="dk2"/>
        </a:solidFill>
      </p:bgPr>
    </p:bg>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blip>
          <a:stretch>
            <a:fillRect/>
          </a:stretch>
        </p:blipFill>
        <p:spPr>
          <a:xfrm flipH="1">
            <a:off x="0" y="3776664"/>
            <a:ext cx="9144000" cy="1366836"/>
          </a:xfrm>
          <a:prstGeom prst="rect">
            <a:avLst/>
          </a:prstGeom>
          <a:noFill/>
          <a:ln>
            <a:noFill/>
          </a:ln>
        </p:spPr>
      </p:pic>
      <p:sp>
        <p:nvSpPr>
          <p:cNvPr id="70" name="Google Shape;70;p16"/>
          <p:cNvSpPr txBox="1"/>
          <p:nvPr>
            <p:ph idx="1" type="subTitle"/>
          </p:nvPr>
        </p:nvSpPr>
        <p:spPr>
          <a:xfrm>
            <a:off x="715150" y="1276350"/>
            <a:ext cx="5962800" cy="7335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None/>
              <a:defRPr sz="2400">
                <a:solidFill>
                  <a:schemeClr val="dk1"/>
                </a:solidFill>
                <a:latin typeface="Raleway Medium"/>
                <a:ea typeface="Raleway Medium"/>
                <a:cs typeface="Raleway Medium"/>
                <a:sym typeface="Raleway Medium"/>
              </a:defRPr>
            </a:lvl1pPr>
            <a:lvl2pPr lvl="1"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2pPr>
            <a:lvl3pPr lvl="2"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3pPr>
            <a:lvl4pPr lvl="3"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4pPr>
            <a:lvl5pPr lvl="4"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5pPr>
            <a:lvl6pPr lvl="5"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6pPr>
            <a:lvl7pPr lvl="6"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7pPr>
            <a:lvl8pPr lvl="7"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8pPr>
            <a:lvl9pPr lvl="8" rtl="0" algn="ctr">
              <a:lnSpc>
                <a:spcPct val="120000"/>
              </a:lnSpc>
              <a:spcBef>
                <a:spcPts val="1600"/>
              </a:spcBef>
              <a:spcAft>
                <a:spcPts val="1600"/>
              </a:spcAft>
              <a:buNone/>
              <a:defRPr sz="2400">
                <a:solidFill>
                  <a:schemeClr val="dk1"/>
                </a:solidFill>
                <a:latin typeface="Raleway Medium"/>
                <a:ea typeface="Raleway Medium"/>
                <a:cs typeface="Raleway Medium"/>
                <a:sym typeface="Raleway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y: headline">
  <p:cSld name="CUSTOM_1_3">
    <p:bg>
      <p:bgPr>
        <a:solidFill>
          <a:schemeClr val="dk1"/>
        </a:solidFill>
      </p:bgPr>
    </p:bg>
    <p:spTree>
      <p:nvGrpSpPr>
        <p:cNvPr id="71" name="Shape 71"/>
        <p:cNvGrpSpPr/>
        <p:nvPr/>
      </p:nvGrpSpPr>
      <p:grpSpPr>
        <a:xfrm>
          <a:off x="0" y="0"/>
          <a:ext cx="0" cy="0"/>
          <a:chOff x="0" y="0"/>
          <a:chExt cx="0" cy="0"/>
        </a:xfrm>
      </p:grpSpPr>
      <p:pic>
        <p:nvPicPr>
          <p:cNvPr id="72" name="Google Shape;72;p17"/>
          <p:cNvPicPr preferRelativeResize="0"/>
          <p:nvPr/>
        </p:nvPicPr>
        <p:blipFill>
          <a:blip r:embed="rId2">
            <a:alphaModFix/>
          </a:blip>
          <a:stretch>
            <a:fillRect/>
          </a:stretch>
        </p:blipFill>
        <p:spPr>
          <a:xfrm flipH="1">
            <a:off x="0" y="3776664"/>
            <a:ext cx="9144000" cy="1366836"/>
          </a:xfrm>
          <a:prstGeom prst="rect">
            <a:avLst/>
          </a:prstGeom>
          <a:noFill/>
          <a:ln>
            <a:noFill/>
          </a:ln>
        </p:spPr>
      </p:pic>
      <p:sp>
        <p:nvSpPr>
          <p:cNvPr id="73" name="Google Shape;73;p17"/>
          <p:cNvSpPr txBox="1"/>
          <p:nvPr>
            <p:ph idx="1" type="subTitle"/>
          </p:nvPr>
        </p:nvSpPr>
        <p:spPr>
          <a:xfrm>
            <a:off x="715150" y="1276350"/>
            <a:ext cx="5962800" cy="7335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None/>
              <a:defRPr sz="2400">
                <a:solidFill>
                  <a:schemeClr val="lt1"/>
                </a:solidFill>
                <a:latin typeface="Raleway Medium"/>
                <a:ea typeface="Raleway Medium"/>
                <a:cs typeface="Raleway Medium"/>
                <a:sym typeface="Raleway Medium"/>
              </a:defRPr>
            </a:lvl1pPr>
            <a:lvl2pPr lvl="1"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2pPr>
            <a:lvl3pPr lvl="2"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3pPr>
            <a:lvl4pPr lvl="3"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4pPr>
            <a:lvl5pPr lvl="4"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5pPr>
            <a:lvl6pPr lvl="5"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6pPr>
            <a:lvl7pPr lvl="6"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7pPr>
            <a:lvl8pPr lvl="7"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8pPr>
            <a:lvl9pPr lvl="8" rtl="0" algn="ctr">
              <a:lnSpc>
                <a:spcPct val="120000"/>
              </a:lnSpc>
              <a:spcBef>
                <a:spcPts val="1600"/>
              </a:spcBef>
              <a:spcAft>
                <a:spcPts val="1600"/>
              </a:spcAft>
              <a:buNone/>
              <a:defRPr sz="2400">
                <a:solidFill>
                  <a:schemeClr val="lt1"/>
                </a:solidFill>
                <a:latin typeface="Raleway Medium"/>
                <a:ea typeface="Raleway Medium"/>
                <a:cs typeface="Raleway Medium"/>
                <a:sym typeface="Raleway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headline">
  <p:cSld name="CUSTOM_1_2">
    <p:bg>
      <p:bgPr>
        <a:solidFill>
          <a:schemeClr val="accent1"/>
        </a:solidFill>
      </p:bgPr>
    </p:bg>
    <p:spTree>
      <p:nvGrpSpPr>
        <p:cNvPr id="74" name="Shape 74"/>
        <p:cNvGrpSpPr/>
        <p:nvPr/>
      </p:nvGrpSpPr>
      <p:grpSpPr>
        <a:xfrm>
          <a:off x="0" y="0"/>
          <a:ext cx="0" cy="0"/>
          <a:chOff x="0" y="0"/>
          <a:chExt cx="0" cy="0"/>
        </a:xfrm>
      </p:grpSpPr>
      <p:sp>
        <p:nvSpPr>
          <p:cNvPr id="75" name="Google Shape;75;p18"/>
          <p:cNvSpPr txBox="1"/>
          <p:nvPr>
            <p:ph idx="1" type="subTitle"/>
          </p:nvPr>
        </p:nvSpPr>
        <p:spPr>
          <a:xfrm>
            <a:off x="715150" y="1276350"/>
            <a:ext cx="5962800" cy="7335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None/>
              <a:defRPr sz="2400">
                <a:solidFill>
                  <a:schemeClr val="lt1"/>
                </a:solidFill>
                <a:latin typeface="Raleway"/>
                <a:ea typeface="Raleway"/>
                <a:cs typeface="Raleway"/>
                <a:sym typeface="Raleway"/>
              </a:defRPr>
            </a:lvl1pPr>
            <a:lvl2pPr lvl="1" rtl="0" algn="ctr">
              <a:lnSpc>
                <a:spcPct val="120000"/>
              </a:lnSpc>
              <a:spcBef>
                <a:spcPts val="1600"/>
              </a:spcBef>
              <a:spcAft>
                <a:spcPts val="0"/>
              </a:spcAft>
              <a:buNone/>
              <a:defRPr sz="2400">
                <a:solidFill>
                  <a:schemeClr val="lt1"/>
                </a:solidFill>
                <a:latin typeface="Raleway"/>
                <a:ea typeface="Raleway"/>
                <a:cs typeface="Raleway"/>
                <a:sym typeface="Raleway"/>
              </a:defRPr>
            </a:lvl2pPr>
            <a:lvl3pPr lvl="2" rtl="0" algn="ctr">
              <a:lnSpc>
                <a:spcPct val="120000"/>
              </a:lnSpc>
              <a:spcBef>
                <a:spcPts val="1600"/>
              </a:spcBef>
              <a:spcAft>
                <a:spcPts val="0"/>
              </a:spcAft>
              <a:buNone/>
              <a:defRPr sz="2400">
                <a:solidFill>
                  <a:schemeClr val="lt1"/>
                </a:solidFill>
                <a:latin typeface="Raleway"/>
                <a:ea typeface="Raleway"/>
                <a:cs typeface="Raleway"/>
                <a:sym typeface="Raleway"/>
              </a:defRPr>
            </a:lvl3pPr>
            <a:lvl4pPr lvl="3" rtl="0" algn="ctr">
              <a:lnSpc>
                <a:spcPct val="120000"/>
              </a:lnSpc>
              <a:spcBef>
                <a:spcPts val="1600"/>
              </a:spcBef>
              <a:spcAft>
                <a:spcPts val="0"/>
              </a:spcAft>
              <a:buNone/>
              <a:defRPr sz="2400">
                <a:solidFill>
                  <a:schemeClr val="lt1"/>
                </a:solidFill>
                <a:latin typeface="Raleway"/>
                <a:ea typeface="Raleway"/>
                <a:cs typeface="Raleway"/>
                <a:sym typeface="Raleway"/>
              </a:defRPr>
            </a:lvl4pPr>
            <a:lvl5pPr lvl="4" rtl="0" algn="ctr">
              <a:lnSpc>
                <a:spcPct val="120000"/>
              </a:lnSpc>
              <a:spcBef>
                <a:spcPts val="1600"/>
              </a:spcBef>
              <a:spcAft>
                <a:spcPts val="0"/>
              </a:spcAft>
              <a:buNone/>
              <a:defRPr sz="2400">
                <a:solidFill>
                  <a:schemeClr val="lt1"/>
                </a:solidFill>
                <a:latin typeface="Raleway"/>
                <a:ea typeface="Raleway"/>
                <a:cs typeface="Raleway"/>
                <a:sym typeface="Raleway"/>
              </a:defRPr>
            </a:lvl5pPr>
            <a:lvl6pPr lvl="5" rtl="0" algn="ctr">
              <a:lnSpc>
                <a:spcPct val="120000"/>
              </a:lnSpc>
              <a:spcBef>
                <a:spcPts val="1600"/>
              </a:spcBef>
              <a:spcAft>
                <a:spcPts val="0"/>
              </a:spcAft>
              <a:buNone/>
              <a:defRPr sz="2400">
                <a:solidFill>
                  <a:schemeClr val="lt1"/>
                </a:solidFill>
                <a:latin typeface="Raleway"/>
                <a:ea typeface="Raleway"/>
                <a:cs typeface="Raleway"/>
                <a:sym typeface="Raleway"/>
              </a:defRPr>
            </a:lvl6pPr>
            <a:lvl7pPr lvl="6" rtl="0" algn="ctr">
              <a:lnSpc>
                <a:spcPct val="120000"/>
              </a:lnSpc>
              <a:spcBef>
                <a:spcPts val="1600"/>
              </a:spcBef>
              <a:spcAft>
                <a:spcPts val="0"/>
              </a:spcAft>
              <a:buNone/>
              <a:defRPr sz="2400">
                <a:solidFill>
                  <a:schemeClr val="lt1"/>
                </a:solidFill>
                <a:latin typeface="Raleway"/>
                <a:ea typeface="Raleway"/>
                <a:cs typeface="Raleway"/>
                <a:sym typeface="Raleway"/>
              </a:defRPr>
            </a:lvl7pPr>
            <a:lvl8pPr lvl="7" rtl="0" algn="ctr">
              <a:lnSpc>
                <a:spcPct val="120000"/>
              </a:lnSpc>
              <a:spcBef>
                <a:spcPts val="1600"/>
              </a:spcBef>
              <a:spcAft>
                <a:spcPts val="0"/>
              </a:spcAft>
              <a:buNone/>
              <a:defRPr sz="2400">
                <a:solidFill>
                  <a:schemeClr val="lt1"/>
                </a:solidFill>
                <a:latin typeface="Raleway"/>
                <a:ea typeface="Raleway"/>
                <a:cs typeface="Raleway"/>
                <a:sym typeface="Raleway"/>
              </a:defRPr>
            </a:lvl8pPr>
            <a:lvl9pPr lvl="8" rtl="0" algn="ctr">
              <a:lnSpc>
                <a:spcPct val="120000"/>
              </a:lnSpc>
              <a:spcBef>
                <a:spcPts val="1600"/>
              </a:spcBef>
              <a:spcAft>
                <a:spcPts val="1600"/>
              </a:spcAft>
              <a:buNone/>
              <a:defRPr sz="2400">
                <a:solidFill>
                  <a:schemeClr val="lt1"/>
                </a:solidFill>
                <a:latin typeface="Raleway"/>
                <a:ea typeface="Raleway"/>
                <a:cs typeface="Raleway"/>
                <a:sym typeface="Raleway"/>
              </a:defRPr>
            </a:lvl9pPr>
          </a:lstStyle>
          <a:p/>
        </p:txBody>
      </p:sp>
      <p:pic>
        <p:nvPicPr>
          <p:cNvPr id="76" name="Google Shape;76;p18"/>
          <p:cNvPicPr preferRelativeResize="0"/>
          <p:nvPr/>
        </p:nvPicPr>
        <p:blipFill>
          <a:blip r:embed="rId2">
            <a:alphaModFix/>
          </a:blip>
          <a:stretch>
            <a:fillRect/>
          </a:stretch>
        </p:blipFill>
        <p:spPr>
          <a:xfrm>
            <a:off x="0" y="3776669"/>
            <a:ext cx="9144000" cy="136683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resentation cover">
  <p:cSld name="CUSTOM_1_2_1">
    <p:bg>
      <p:bgPr>
        <a:solidFill>
          <a:schemeClr val="accent1"/>
        </a:solidFill>
      </p:bgPr>
    </p:bg>
    <p:spTree>
      <p:nvGrpSpPr>
        <p:cNvPr id="77" name="Shape 77"/>
        <p:cNvGrpSpPr/>
        <p:nvPr/>
      </p:nvGrpSpPr>
      <p:grpSpPr>
        <a:xfrm>
          <a:off x="0" y="0"/>
          <a:ext cx="0" cy="0"/>
          <a:chOff x="0" y="0"/>
          <a:chExt cx="0" cy="0"/>
        </a:xfrm>
      </p:grpSpPr>
      <p:pic>
        <p:nvPicPr>
          <p:cNvPr id="78" name="Google Shape;78;p19"/>
          <p:cNvPicPr preferRelativeResize="0"/>
          <p:nvPr/>
        </p:nvPicPr>
        <p:blipFill>
          <a:blip r:embed="rId2">
            <a:alphaModFix/>
          </a:blip>
          <a:stretch>
            <a:fillRect/>
          </a:stretch>
        </p:blipFill>
        <p:spPr>
          <a:xfrm>
            <a:off x="-4437" y="-2500"/>
            <a:ext cx="9144000" cy="5143500"/>
          </a:xfrm>
          <a:prstGeom prst="rect">
            <a:avLst/>
          </a:prstGeom>
          <a:noFill/>
          <a:ln>
            <a:noFill/>
          </a:ln>
        </p:spPr>
      </p:pic>
      <p:sp>
        <p:nvSpPr>
          <p:cNvPr id="79" name="Google Shape;79;p19"/>
          <p:cNvSpPr/>
          <p:nvPr/>
        </p:nvSpPr>
        <p:spPr>
          <a:xfrm rot="10800000">
            <a:off x="-4437" y="2500"/>
            <a:ext cx="9144000" cy="5143500"/>
          </a:xfrm>
          <a:prstGeom prst="rect">
            <a:avLst/>
          </a:prstGeom>
          <a:gradFill>
            <a:gsLst>
              <a:gs pos="0">
                <a:srgbClr val="FFFFFF">
                  <a:alpha val="0"/>
                </a:srgbClr>
              </a:gs>
              <a:gs pos="100000">
                <a:schemeClr val="accent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9"/>
          <p:cNvSpPr txBox="1"/>
          <p:nvPr>
            <p:ph type="title"/>
          </p:nvPr>
        </p:nvSpPr>
        <p:spPr>
          <a:xfrm>
            <a:off x="820800" y="3202975"/>
            <a:ext cx="7502400" cy="942300"/>
          </a:xfrm>
          <a:prstGeom prst="rect">
            <a:avLst/>
          </a:prstGeom>
        </p:spPr>
        <p:txBody>
          <a:bodyPr anchorCtr="0" anchor="ctr" bIns="91425" lIns="57150" spcFirstLastPara="1" rIns="91425" wrap="square" tIns="91425">
            <a:noAutofit/>
          </a:bodyPr>
          <a:lstStyle>
            <a:lvl1pPr lvl="0" rtl="0" algn="ctr">
              <a:spcBef>
                <a:spcPts val="0"/>
              </a:spcBef>
              <a:spcAft>
                <a:spcPts val="0"/>
              </a:spcAft>
              <a:buNone/>
              <a:defRPr b="1" sz="4000">
                <a:solidFill>
                  <a:schemeClr val="lt1"/>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 name="Google Shape;81;p19"/>
          <p:cNvPicPr preferRelativeResize="0"/>
          <p:nvPr/>
        </p:nvPicPr>
        <p:blipFill>
          <a:blip r:embed="rId3">
            <a:alphaModFix/>
          </a:blip>
          <a:stretch>
            <a:fillRect/>
          </a:stretch>
        </p:blipFill>
        <p:spPr>
          <a:xfrm>
            <a:off x="8110025" y="292800"/>
            <a:ext cx="709500" cy="709500"/>
          </a:xfrm>
          <a:prstGeom prst="rect">
            <a:avLst/>
          </a:prstGeom>
          <a:noFill/>
          <a:ln>
            <a:noFill/>
          </a:ln>
        </p:spPr>
      </p:pic>
      <p:sp>
        <p:nvSpPr>
          <p:cNvPr id="82" name="Google Shape;82;p19"/>
          <p:cNvSpPr txBox="1"/>
          <p:nvPr>
            <p:ph idx="1" type="subTitle"/>
          </p:nvPr>
        </p:nvSpPr>
        <p:spPr>
          <a:xfrm>
            <a:off x="1669925" y="4075650"/>
            <a:ext cx="5632200" cy="70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chemeClr val="lt1"/>
                </a:solidFill>
                <a:latin typeface="Raleway SemiBold"/>
                <a:ea typeface="Raleway SemiBold"/>
                <a:cs typeface="Raleway SemiBold"/>
                <a:sym typeface="Raleway SemiBold"/>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y: topics">
  <p:cSld name="CUSTOM_1_1">
    <p:bg>
      <p:bgPr>
        <a:solidFill>
          <a:schemeClr val="dk1"/>
        </a:solidFill>
      </p:bgPr>
    </p:bg>
    <p:spTree>
      <p:nvGrpSpPr>
        <p:cNvPr id="83" name="Shape 83"/>
        <p:cNvGrpSpPr/>
        <p:nvPr/>
      </p:nvGrpSpPr>
      <p:grpSpPr>
        <a:xfrm>
          <a:off x="0" y="0"/>
          <a:ext cx="0" cy="0"/>
          <a:chOff x="0" y="0"/>
          <a:chExt cx="0" cy="0"/>
        </a:xfrm>
      </p:grpSpPr>
      <p:pic>
        <p:nvPicPr>
          <p:cNvPr id="84" name="Google Shape;84;p20"/>
          <p:cNvPicPr preferRelativeResize="0"/>
          <p:nvPr/>
        </p:nvPicPr>
        <p:blipFill>
          <a:blip r:embed="rId2">
            <a:alphaModFix/>
          </a:blip>
          <a:stretch>
            <a:fillRect/>
          </a:stretch>
        </p:blipFill>
        <p:spPr>
          <a:xfrm flipH="1">
            <a:off x="0" y="4028514"/>
            <a:ext cx="9144000" cy="1366836"/>
          </a:xfrm>
          <a:prstGeom prst="rect">
            <a:avLst/>
          </a:prstGeom>
          <a:noFill/>
          <a:ln>
            <a:noFill/>
          </a:ln>
        </p:spPr>
      </p:pic>
      <p:cxnSp>
        <p:nvCxnSpPr>
          <p:cNvPr id="85" name="Google Shape;85;p20"/>
          <p:cNvCxnSpPr/>
          <p:nvPr/>
        </p:nvCxnSpPr>
        <p:spPr>
          <a:xfrm>
            <a:off x="354150" y="878925"/>
            <a:ext cx="1154400" cy="0"/>
          </a:xfrm>
          <a:prstGeom prst="straightConnector1">
            <a:avLst/>
          </a:prstGeom>
          <a:noFill/>
          <a:ln cap="flat" cmpd="sng" w="28575">
            <a:solidFill>
              <a:schemeClr val="accent3"/>
            </a:solidFill>
            <a:prstDash val="solid"/>
            <a:round/>
            <a:headEnd len="med" w="med" type="none"/>
            <a:tailEnd len="med" w="med" type="none"/>
          </a:ln>
        </p:spPr>
      </p:cxnSp>
      <p:sp>
        <p:nvSpPr>
          <p:cNvPr id="86" name="Google Shape;86;p20"/>
          <p:cNvSpPr txBox="1"/>
          <p:nvPr>
            <p:ph type="title"/>
          </p:nvPr>
        </p:nvSpPr>
        <p:spPr>
          <a:xfrm>
            <a:off x="273325" y="411200"/>
            <a:ext cx="3928500" cy="363900"/>
          </a:xfrm>
          <a:prstGeom prst="rect">
            <a:avLst/>
          </a:prstGeom>
        </p:spPr>
        <p:txBody>
          <a:bodyPr anchorCtr="0" anchor="t" bIns="91425" lIns="57150" spcFirstLastPara="1" rIns="91425" wrap="square" tIns="91425">
            <a:noAutofit/>
          </a:bodyPr>
          <a:lstStyle>
            <a:lvl1pPr lvl="0" rtl="0">
              <a:spcBef>
                <a:spcPts val="0"/>
              </a:spcBef>
              <a:spcAft>
                <a:spcPts val="0"/>
              </a:spcAft>
              <a:buNone/>
              <a:defRPr sz="2000">
                <a:solidFill>
                  <a:schemeClr val="lt1"/>
                </a:solidFill>
                <a:latin typeface="Raleway Medium"/>
                <a:ea typeface="Raleway Medium"/>
                <a:cs typeface="Raleway Medium"/>
                <a:sym typeface="Raleway Medium"/>
              </a:defRPr>
            </a:lvl1pPr>
            <a:lvl2pPr lvl="1" rtl="0">
              <a:spcBef>
                <a:spcPts val="0"/>
              </a:spcBef>
              <a:spcAft>
                <a:spcPts val="0"/>
              </a:spcAft>
              <a:buNone/>
              <a:defRPr sz="2000">
                <a:latin typeface="Raleway Medium"/>
                <a:ea typeface="Raleway Medium"/>
                <a:cs typeface="Raleway Medium"/>
                <a:sym typeface="Raleway Medium"/>
              </a:defRPr>
            </a:lvl2pPr>
            <a:lvl3pPr lvl="2" rtl="0">
              <a:spcBef>
                <a:spcPts val="0"/>
              </a:spcBef>
              <a:spcAft>
                <a:spcPts val="0"/>
              </a:spcAft>
              <a:buNone/>
              <a:defRPr sz="2000">
                <a:latin typeface="Raleway Medium"/>
                <a:ea typeface="Raleway Medium"/>
                <a:cs typeface="Raleway Medium"/>
                <a:sym typeface="Raleway Medium"/>
              </a:defRPr>
            </a:lvl3pPr>
            <a:lvl4pPr lvl="3" rtl="0">
              <a:spcBef>
                <a:spcPts val="0"/>
              </a:spcBef>
              <a:spcAft>
                <a:spcPts val="0"/>
              </a:spcAft>
              <a:buNone/>
              <a:defRPr sz="2000">
                <a:latin typeface="Raleway Medium"/>
                <a:ea typeface="Raleway Medium"/>
                <a:cs typeface="Raleway Medium"/>
                <a:sym typeface="Raleway Medium"/>
              </a:defRPr>
            </a:lvl4pPr>
            <a:lvl5pPr lvl="4" rtl="0">
              <a:spcBef>
                <a:spcPts val="0"/>
              </a:spcBef>
              <a:spcAft>
                <a:spcPts val="0"/>
              </a:spcAft>
              <a:buNone/>
              <a:defRPr sz="2000">
                <a:latin typeface="Raleway Medium"/>
                <a:ea typeface="Raleway Medium"/>
                <a:cs typeface="Raleway Medium"/>
                <a:sym typeface="Raleway Medium"/>
              </a:defRPr>
            </a:lvl5pPr>
            <a:lvl6pPr lvl="5" rtl="0">
              <a:spcBef>
                <a:spcPts val="0"/>
              </a:spcBef>
              <a:spcAft>
                <a:spcPts val="0"/>
              </a:spcAft>
              <a:buNone/>
              <a:defRPr sz="2000">
                <a:latin typeface="Raleway Medium"/>
                <a:ea typeface="Raleway Medium"/>
                <a:cs typeface="Raleway Medium"/>
                <a:sym typeface="Raleway Medium"/>
              </a:defRPr>
            </a:lvl6pPr>
            <a:lvl7pPr lvl="6" rtl="0">
              <a:spcBef>
                <a:spcPts val="0"/>
              </a:spcBef>
              <a:spcAft>
                <a:spcPts val="0"/>
              </a:spcAft>
              <a:buNone/>
              <a:defRPr sz="2000">
                <a:latin typeface="Raleway Medium"/>
                <a:ea typeface="Raleway Medium"/>
                <a:cs typeface="Raleway Medium"/>
                <a:sym typeface="Raleway Medium"/>
              </a:defRPr>
            </a:lvl7pPr>
            <a:lvl8pPr lvl="7" rtl="0">
              <a:spcBef>
                <a:spcPts val="0"/>
              </a:spcBef>
              <a:spcAft>
                <a:spcPts val="0"/>
              </a:spcAft>
              <a:buNone/>
              <a:defRPr sz="2000">
                <a:latin typeface="Raleway Medium"/>
                <a:ea typeface="Raleway Medium"/>
                <a:cs typeface="Raleway Medium"/>
                <a:sym typeface="Raleway Medium"/>
              </a:defRPr>
            </a:lvl8pPr>
            <a:lvl9pPr lvl="8" rtl="0">
              <a:spcBef>
                <a:spcPts val="0"/>
              </a:spcBef>
              <a:spcAft>
                <a:spcPts val="0"/>
              </a:spcAft>
              <a:buNone/>
              <a:defRPr sz="2000">
                <a:latin typeface="Raleway Medium"/>
                <a:ea typeface="Raleway Medium"/>
                <a:cs typeface="Raleway Medium"/>
                <a:sym typeface="Raleway Medium"/>
              </a:defRPr>
            </a:lvl9pPr>
          </a:lstStyle>
          <a:p/>
        </p:txBody>
      </p:sp>
      <p:sp>
        <p:nvSpPr>
          <p:cNvPr id="87" name="Google Shape;87;p20"/>
          <p:cNvSpPr txBox="1"/>
          <p:nvPr>
            <p:ph idx="1" type="body"/>
          </p:nvPr>
        </p:nvSpPr>
        <p:spPr>
          <a:xfrm>
            <a:off x="1784250" y="1928875"/>
            <a:ext cx="4656000" cy="2438400"/>
          </a:xfrm>
          <a:prstGeom prst="rect">
            <a:avLst/>
          </a:prstGeom>
        </p:spPr>
        <p:txBody>
          <a:bodyPr anchorCtr="0" anchor="t" bIns="91425" lIns="0" spcFirstLastPara="1" rIns="91425" wrap="square" tIns="91425">
            <a:noAutofit/>
          </a:bodyPr>
          <a:lstStyle>
            <a:lvl1pPr indent="-342900" lvl="0" marL="457200" rtl="0">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42900" lvl="1" marL="914400" rtl="0">
              <a:spcBef>
                <a:spcPts val="1200"/>
              </a:spcBef>
              <a:spcAft>
                <a:spcPts val="0"/>
              </a:spcAft>
              <a:buClr>
                <a:schemeClr val="lt1"/>
              </a:buClr>
              <a:buSzPts val="1800"/>
              <a:buFont typeface="Raleway"/>
              <a:buChar char="○"/>
              <a:defRPr sz="1800">
                <a:solidFill>
                  <a:schemeClr val="lt1"/>
                </a:solidFill>
                <a:latin typeface="Raleway"/>
                <a:ea typeface="Raleway"/>
                <a:cs typeface="Raleway"/>
                <a:sym typeface="Raleway"/>
              </a:defRPr>
            </a:lvl2pPr>
            <a:lvl3pPr indent="-330200" lvl="2" marL="13716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17500" lvl="4" marL="22860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04800" lvl="6" marL="32004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7pPr>
            <a:lvl8pPr indent="-304800" lvl="7" marL="36576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8pPr>
            <a:lvl9pPr indent="-304800" lvl="8" marL="4114800" rtl="0">
              <a:spcBef>
                <a:spcPts val="1200"/>
              </a:spcBef>
              <a:spcAft>
                <a:spcPts val="1200"/>
              </a:spcAft>
              <a:buClr>
                <a:schemeClr val="lt1"/>
              </a:buClr>
              <a:buSzPts val="1200"/>
              <a:buFont typeface="Raleway"/>
              <a:buChar char="■"/>
              <a:defRPr sz="1200">
                <a:solidFill>
                  <a:schemeClr val="lt1"/>
                </a:solidFill>
                <a:latin typeface="Raleway"/>
                <a:ea typeface="Raleway"/>
                <a:cs typeface="Raleway"/>
                <a:sym typeface="Ralew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opics">
  <p:cSld name="CUSTOM_1_1_1">
    <p:bg>
      <p:bgPr>
        <a:solidFill>
          <a:schemeClr val="dk2"/>
        </a:solidFill>
      </p:bgPr>
    </p:bg>
    <p:spTree>
      <p:nvGrpSpPr>
        <p:cNvPr id="88" name="Shape 88"/>
        <p:cNvGrpSpPr/>
        <p:nvPr/>
      </p:nvGrpSpPr>
      <p:grpSpPr>
        <a:xfrm>
          <a:off x="0" y="0"/>
          <a:ext cx="0" cy="0"/>
          <a:chOff x="0" y="0"/>
          <a:chExt cx="0" cy="0"/>
        </a:xfrm>
      </p:grpSpPr>
      <p:cxnSp>
        <p:nvCxnSpPr>
          <p:cNvPr id="89" name="Google Shape;89;p21"/>
          <p:cNvCxnSpPr/>
          <p:nvPr/>
        </p:nvCxnSpPr>
        <p:spPr>
          <a:xfrm>
            <a:off x="354150" y="878925"/>
            <a:ext cx="1154400" cy="0"/>
          </a:xfrm>
          <a:prstGeom prst="straightConnector1">
            <a:avLst/>
          </a:prstGeom>
          <a:noFill/>
          <a:ln cap="flat" cmpd="sng" w="28575">
            <a:solidFill>
              <a:schemeClr val="accent1"/>
            </a:solidFill>
            <a:prstDash val="solid"/>
            <a:round/>
            <a:headEnd len="med" w="med" type="none"/>
            <a:tailEnd len="med" w="med" type="none"/>
          </a:ln>
        </p:spPr>
      </p:cxnSp>
      <p:sp>
        <p:nvSpPr>
          <p:cNvPr id="90" name="Google Shape;90;p21"/>
          <p:cNvSpPr txBox="1"/>
          <p:nvPr>
            <p:ph type="title"/>
          </p:nvPr>
        </p:nvSpPr>
        <p:spPr>
          <a:xfrm>
            <a:off x="273325" y="411200"/>
            <a:ext cx="3928500" cy="363900"/>
          </a:xfrm>
          <a:prstGeom prst="rect">
            <a:avLst/>
          </a:prstGeom>
        </p:spPr>
        <p:txBody>
          <a:bodyPr anchorCtr="0" anchor="t" bIns="91425" lIns="57150" spcFirstLastPara="1" rIns="91425" wrap="square" tIns="91425">
            <a:noAutofit/>
          </a:bodyPr>
          <a:lstStyle>
            <a:lvl1pPr lvl="0" rtl="0">
              <a:spcBef>
                <a:spcPts val="0"/>
              </a:spcBef>
              <a:spcAft>
                <a:spcPts val="0"/>
              </a:spcAft>
              <a:buNone/>
              <a:defRPr sz="2000">
                <a:solidFill>
                  <a:schemeClr val="dk1"/>
                </a:solidFill>
                <a:latin typeface="Raleway Medium"/>
                <a:ea typeface="Raleway Medium"/>
                <a:cs typeface="Raleway Medium"/>
                <a:sym typeface="Raleway Medium"/>
              </a:defRPr>
            </a:lvl1pPr>
            <a:lvl2pPr lvl="1" rtl="0">
              <a:spcBef>
                <a:spcPts val="0"/>
              </a:spcBef>
              <a:spcAft>
                <a:spcPts val="0"/>
              </a:spcAft>
              <a:buNone/>
              <a:defRPr sz="2000">
                <a:solidFill>
                  <a:schemeClr val="dk1"/>
                </a:solidFill>
                <a:latin typeface="Raleway Medium"/>
                <a:ea typeface="Raleway Medium"/>
                <a:cs typeface="Raleway Medium"/>
                <a:sym typeface="Raleway Medium"/>
              </a:defRPr>
            </a:lvl2pPr>
            <a:lvl3pPr lvl="2" rtl="0">
              <a:spcBef>
                <a:spcPts val="0"/>
              </a:spcBef>
              <a:spcAft>
                <a:spcPts val="0"/>
              </a:spcAft>
              <a:buNone/>
              <a:defRPr sz="2000">
                <a:solidFill>
                  <a:schemeClr val="dk1"/>
                </a:solidFill>
                <a:latin typeface="Raleway Medium"/>
                <a:ea typeface="Raleway Medium"/>
                <a:cs typeface="Raleway Medium"/>
                <a:sym typeface="Raleway Medium"/>
              </a:defRPr>
            </a:lvl3pPr>
            <a:lvl4pPr lvl="3" rtl="0">
              <a:spcBef>
                <a:spcPts val="0"/>
              </a:spcBef>
              <a:spcAft>
                <a:spcPts val="0"/>
              </a:spcAft>
              <a:buNone/>
              <a:defRPr sz="2000">
                <a:solidFill>
                  <a:schemeClr val="dk1"/>
                </a:solidFill>
                <a:latin typeface="Raleway Medium"/>
                <a:ea typeface="Raleway Medium"/>
                <a:cs typeface="Raleway Medium"/>
                <a:sym typeface="Raleway Medium"/>
              </a:defRPr>
            </a:lvl4pPr>
            <a:lvl5pPr lvl="4" rtl="0">
              <a:spcBef>
                <a:spcPts val="0"/>
              </a:spcBef>
              <a:spcAft>
                <a:spcPts val="0"/>
              </a:spcAft>
              <a:buNone/>
              <a:defRPr sz="2000">
                <a:solidFill>
                  <a:schemeClr val="dk1"/>
                </a:solidFill>
                <a:latin typeface="Raleway Medium"/>
                <a:ea typeface="Raleway Medium"/>
                <a:cs typeface="Raleway Medium"/>
                <a:sym typeface="Raleway Medium"/>
              </a:defRPr>
            </a:lvl5pPr>
            <a:lvl6pPr lvl="5" rtl="0">
              <a:spcBef>
                <a:spcPts val="0"/>
              </a:spcBef>
              <a:spcAft>
                <a:spcPts val="0"/>
              </a:spcAft>
              <a:buNone/>
              <a:defRPr sz="2000">
                <a:solidFill>
                  <a:schemeClr val="dk1"/>
                </a:solidFill>
                <a:latin typeface="Raleway Medium"/>
                <a:ea typeface="Raleway Medium"/>
                <a:cs typeface="Raleway Medium"/>
                <a:sym typeface="Raleway Medium"/>
              </a:defRPr>
            </a:lvl6pPr>
            <a:lvl7pPr lvl="6" rtl="0">
              <a:spcBef>
                <a:spcPts val="0"/>
              </a:spcBef>
              <a:spcAft>
                <a:spcPts val="0"/>
              </a:spcAft>
              <a:buNone/>
              <a:defRPr sz="2000">
                <a:solidFill>
                  <a:schemeClr val="dk1"/>
                </a:solidFill>
                <a:latin typeface="Raleway Medium"/>
                <a:ea typeface="Raleway Medium"/>
                <a:cs typeface="Raleway Medium"/>
                <a:sym typeface="Raleway Medium"/>
              </a:defRPr>
            </a:lvl7pPr>
            <a:lvl8pPr lvl="7" rtl="0">
              <a:spcBef>
                <a:spcPts val="0"/>
              </a:spcBef>
              <a:spcAft>
                <a:spcPts val="0"/>
              </a:spcAft>
              <a:buNone/>
              <a:defRPr sz="2000">
                <a:solidFill>
                  <a:schemeClr val="dk1"/>
                </a:solidFill>
                <a:latin typeface="Raleway Medium"/>
                <a:ea typeface="Raleway Medium"/>
                <a:cs typeface="Raleway Medium"/>
                <a:sym typeface="Raleway Medium"/>
              </a:defRPr>
            </a:lvl8pPr>
            <a:lvl9pPr lvl="8" rtl="0">
              <a:spcBef>
                <a:spcPts val="0"/>
              </a:spcBef>
              <a:spcAft>
                <a:spcPts val="0"/>
              </a:spcAft>
              <a:buNone/>
              <a:defRPr sz="2000">
                <a:solidFill>
                  <a:schemeClr val="dk1"/>
                </a:solidFill>
                <a:latin typeface="Raleway Medium"/>
                <a:ea typeface="Raleway Medium"/>
                <a:cs typeface="Raleway Medium"/>
                <a:sym typeface="Raleway Medium"/>
              </a:defRPr>
            </a:lvl9pPr>
          </a:lstStyle>
          <a:p/>
        </p:txBody>
      </p:sp>
      <p:sp>
        <p:nvSpPr>
          <p:cNvPr id="91" name="Google Shape;91;p21"/>
          <p:cNvSpPr txBox="1"/>
          <p:nvPr>
            <p:ph idx="1" type="body"/>
          </p:nvPr>
        </p:nvSpPr>
        <p:spPr>
          <a:xfrm>
            <a:off x="1784250" y="1928875"/>
            <a:ext cx="4656000" cy="2438400"/>
          </a:xfrm>
          <a:prstGeom prst="rect">
            <a:avLst/>
          </a:prstGeom>
        </p:spPr>
        <p:txBody>
          <a:bodyPr anchorCtr="0" anchor="t" bIns="91425" lIns="0" spcFirstLastPara="1" rIns="91425" wrap="square" tIns="91425">
            <a:noAutofit/>
          </a:bodyPr>
          <a:lstStyle>
            <a:lvl1pPr indent="-342900" lvl="0" marL="4572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indent="-342900" lvl="1" marL="914400" rtl="0">
              <a:spcBef>
                <a:spcPts val="1200"/>
              </a:spcBef>
              <a:spcAft>
                <a:spcPts val="0"/>
              </a:spcAft>
              <a:buClr>
                <a:schemeClr val="dk1"/>
              </a:buClr>
              <a:buSzPts val="1800"/>
              <a:buFont typeface="Raleway"/>
              <a:buChar char="○"/>
              <a:defRPr sz="1800">
                <a:solidFill>
                  <a:schemeClr val="dk1"/>
                </a:solidFill>
                <a:latin typeface="Raleway"/>
                <a:ea typeface="Raleway"/>
                <a:cs typeface="Raleway"/>
                <a:sym typeface="Raleway"/>
              </a:defRPr>
            </a:lvl2pPr>
            <a:lvl3pPr indent="-330200" lvl="2" marL="1371600" rtl="0">
              <a:spcBef>
                <a:spcPts val="1200"/>
              </a:spcBef>
              <a:spcAft>
                <a:spcPts val="0"/>
              </a:spcAft>
              <a:buClr>
                <a:schemeClr val="dk1"/>
              </a:buClr>
              <a:buSzPts val="1600"/>
              <a:buFont typeface="Raleway"/>
              <a:buChar char="■"/>
              <a:defRPr sz="1600">
                <a:solidFill>
                  <a:schemeClr val="dk1"/>
                </a:solidFill>
                <a:latin typeface="Raleway"/>
                <a:ea typeface="Raleway"/>
                <a:cs typeface="Raleway"/>
                <a:sym typeface="Raleway"/>
              </a:defRPr>
            </a:lvl3pPr>
            <a:lvl4pPr indent="-330200" lvl="3" marL="1828800" rtl="0">
              <a:spcBef>
                <a:spcPts val="1200"/>
              </a:spcBef>
              <a:spcAft>
                <a:spcPts val="0"/>
              </a:spcAft>
              <a:buClr>
                <a:schemeClr val="dk1"/>
              </a:buClr>
              <a:buSzPts val="1600"/>
              <a:buFont typeface="Raleway"/>
              <a:buChar char="●"/>
              <a:defRPr sz="1600">
                <a:solidFill>
                  <a:schemeClr val="dk1"/>
                </a:solidFill>
                <a:latin typeface="Raleway"/>
                <a:ea typeface="Raleway"/>
                <a:cs typeface="Raleway"/>
                <a:sym typeface="Raleway"/>
              </a:defRPr>
            </a:lvl4pPr>
            <a:lvl5pPr indent="-317500" lvl="4" marL="2286000" rtl="0">
              <a:spcBef>
                <a:spcPts val="12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rtl="0">
              <a:spcBef>
                <a:spcPts val="12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04800" lvl="6" marL="32004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rtl="0">
              <a:spcBef>
                <a:spcPts val="1200"/>
              </a:spcBef>
              <a:spcAft>
                <a:spcPts val="1200"/>
              </a:spcAft>
              <a:buClr>
                <a:schemeClr val="dk1"/>
              </a:buClr>
              <a:buSzPts val="1200"/>
              <a:buFont typeface="Raleway"/>
              <a:buChar char="■"/>
              <a:defRPr sz="1200">
                <a:solidFill>
                  <a:schemeClr val="dk1"/>
                </a:solidFill>
                <a:latin typeface="Raleway"/>
                <a:ea typeface="Raleway"/>
                <a:cs typeface="Raleway"/>
                <a:sym typeface="Raleway"/>
              </a:defRPr>
            </a:lvl9pPr>
          </a:lstStyle>
          <a:p/>
        </p:txBody>
      </p:sp>
      <p:pic>
        <p:nvPicPr>
          <p:cNvPr id="92" name="Google Shape;92;p21"/>
          <p:cNvPicPr preferRelativeResize="0"/>
          <p:nvPr/>
        </p:nvPicPr>
        <p:blipFill>
          <a:blip r:embed="rId2">
            <a:alphaModFix/>
          </a:blip>
          <a:stretch>
            <a:fillRect/>
          </a:stretch>
        </p:blipFill>
        <p:spPr>
          <a:xfrm>
            <a:off x="0" y="4039556"/>
            <a:ext cx="9144000" cy="13668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headline">
  <p:cSld name="CUSTOM_2">
    <p:bg>
      <p:bgPr>
        <a:solidFill>
          <a:schemeClr val="dk2"/>
        </a:solid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3011525" y="2244575"/>
            <a:ext cx="3120900" cy="654300"/>
          </a:xfrm>
          <a:prstGeom prst="rect">
            <a:avLst/>
          </a:prstGeom>
          <a:solidFill>
            <a:schemeClr val="accent1"/>
          </a:solidFill>
        </p:spPr>
        <p:txBody>
          <a:bodyPr anchorCtr="0" anchor="ctr" bIns="91425" lIns="57150" spcFirstLastPara="1" rIns="91425" wrap="square" tIns="91425">
            <a:noAutofit/>
          </a:bodyPr>
          <a:lstStyle>
            <a:lvl1pPr lvl="0" rtl="0" algn="ctr">
              <a:spcBef>
                <a:spcPts val="0"/>
              </a:spcBef>
              <a:spcAft>
                <a:spcPts val="0"/>
              </a:spcAft>
              <a:buNone/>
              <a:defRPr b="1" sz="2400">
                <a:solidFill>
                  <a:schemeClr val="lt1"/>
                </a:solidFill>
                <a:latin typeface="Raleway"/>
                <a:ea typeface="Raleway"/>
                <a:cs typeface="Raleway"/>
                <a:sym typeface="Raleway"/>
              </a:defRPr>
            </a:lvl1pPr>
            <a:lvl2pPr lvl="1" rtl="0" algn="ctr">
              <a:spcBef>
                <a:spcPts val="0"/>
              </a:spcBef>
              <a:spcAft>
                <a:spcPts val="0"/>
              </a:spcAft>
              <a:buNone/>
              <a:defRPr b="1" sz="2400">
                <a:solidFill>
                  <a:schemeClr val="lt1"/>
                </a:solidFill>
                <a:latin typeface="Raleway"/>
                <a:ea typeface="Raleway"/>
                <a:cs typeface="Raleway"/>
                <a:sym typeface="Raleway"/>
              </a:defRPr>
            </a:lvl2pPr>
            <a:lvl3pPr lvl="2" rtl="0" algn="ctr">
              <a:spcBef>
                <a:spcPts val="0"/>
              </a:spcBef>
              <a:spcAft>
                <a:spcPts val="0"/>
              </a:spcAft>
              <a:buNone/>
              <a:defRPr b="1" sz="2400">
                <a:solidFill>
                  <a:schemeClr val="lt1"/>
                </a:solidFill>
                <a:latin typeface="Raleway"/>
                <a:ea typeface="Raleway"/>
                <a:cs typeface="Raleway"/>
                <a:sym typeface="Raleway"/>
              </a:defRPr>
            </a:lvl3pPr>
            <a:lvl4pPr lvl="3" rtl="0" algn="ctr">
              <a:spcBef>
                <a:spcPts val="0"/>
              </a:spcBef>
              <a:spcAft>
                <a:spcPts val="0"/>
              </a:spcAft>
              <a:buNone/>
              <a:defRPr b="1" sz="2400">
                <a:solidFill>
                  <a:schemeClr val="lt1"/>
                </a:solidFill>
                <a:latin typeface="Raleway"/>
                <a:ea typeface="Raleway"/>
                <a:cs typeface="Raleway"/>
                <a:sym typeface="Raleway"/>
              </a:defRPr>
            </a:lvl4pPr>
            <a:lvl5pPr lvl="4" rtl="0" algn="ctr">
              <a:spcBef>
                <a:spcPts val="0"/>
              </a:spcBef>
              <a:spcAft>
                <a:spcPts val="0"/>
              </a:spcAft>
              <a:buNone/>
              <a:defRPr b="1" sz="2400">
                <a:solidFill>
                  <a:schemeClr val="lt1"/>
                </a:solidFill>
                <a:latin typeface="Raleway"/>
                <a:ea typeface="Raleway"/>
                <a:cs typeface="Raleway"/>
                <a:sym typeface="Raleway"/>
              </a:defRPr>
            </a:lvl5pPr>
            <a:lvl6pPr lvl="5" rtl="0" algn="ctr">
              <a:spcBef>
                <a:spcPts val="0"/>
              </a:spcBef>
              <a:spcAft>
                <a:spcPts val="0"/>
              </a:spcAft>
              <a:buNone/>
              <a:defRPr b="1" sz="2400">
                <a:solidFill>
                  <a:schemeClr val="lt1"/>
                </a:solidFill>
                <a:latin typeface="Raleway"/>
                <a:ea typeface="Raleway"/>
                <a:cs typeface="Raleway"/>
                <a:sym typeface="Raleway"/>
              </a:defRPr>
            </a:lvl6pPr>
            <a:lvl7pPr lvl="6" rtl="0" algn="ctr">
              <a:spcBef>
                <a:spcPts val="0"/>
              </a:spcBef>
              <a:spcAft>
                <a:spcPts val="0"/>
              </a:spcAft>
              <a:buNone/>
              <a:defRPr b="1" sz="2400">
                <a:solidFill>
                  <a:schemeClr val="lt1"/>
                </a:solidFill>
                <a:latin typeface="Raleway"/>
                <a:ea typeface="Raleway"/>
                <a:cs typeface="Raleway"/>
                <a:sym typeface="Raleway"/>
              </a:defRPr>
            </a:lvl7pPr>
            <a:lvl8pPr lvl="7" rtl="0" algn="ctr">
              <a:spcBef>
                <a:spcPts val="0"/>
              </a:spcBef>
              <a:spcAft>
                <a:spcPts val="0"/>
              </a:spcAft>
              <a:buNone/>
              <a:defRPr b="1" sz="2400">
                <a:solidFill>
                  <a:schemeClr val="lt1"/>
                </a:solidFill>
                <a:latin typeface="Raleway"/>
                <a:ea typeface="Raleway"/>
                <a:cs typeface="Raleway"/>
                <a:sym typeface="Raleway"/>
              </a:defRPr>
            </a:lvl8pPr>
            <a:lvl9pPr lvl="8" rtl="0" algn="ctr">
              <a:spcBef>
                <a:spcPts val="0"/>
              </a:spcBef>
              <a:spcAft>
                <a:spcPts val="0"/>
              </a:spcAft>
              <a:buNone/>
              <a:defRPr b="1" sz="2400">
                <a:solidFill>
                  <a:schemeClr val="lt1"/>
                </a:solidFill>
                <a:latin typeface="Raleway"/>
                <a:ea typeface="Raleway"/>
                <a:cs typeface="Raleway"/>
                <a:sym typeface="Ralew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code snippet">
  <p:cSld name="CUSTOM_3">
    <p:bg>
      <p:bgPr>
        <a:solidFill>
          <a:schemeClr val="dk2"/>
        </a:solidFill>
      </p:bgPr>
    </p:bg>
    <p:spTree>
      <p:nvGrpSpPr>
        <p:cNvPr id="95" name="Shape 95"/>
        <p:cNvGrpSpPr/>
        <p:nvPr/>
      </p:nvGrpSpPr>
      <p:grpSpPr>
        <a:xfrm>
          <a:off x="0" y="0"/>
          <a:ext cx="0" cy="0"/>
          <a:chOff x="0" y="0"/>
          <a:chExt cx="0" cy="0"/>
        </a:xfrm>
      </p:grpSpPr>
      <p:sp>
        <p:nvSpPr>
          <p:cNvPr id="96" name="Google Shape;96;p23"/>
          <p:cNvSpPr txBox="1"/>
          <p:nvPr>
            <p:ph idx="1" type="subTitle"/>
          </p:nvPr>
        </p:nvSpPr>
        <p:spPr>
          <a:xfrm>
            <a:off x="4129975" y="431325"/>
            <a:ext cx="4460100" cy="447600"/>
          </a:xfrm>
          <a:prstGeom prst="rect">
            <a:avLst/>
          </a:prstGeom>
        </p:spPr>
        <p:txBody>
          <a:bodyPr anchorCtr="0" anchor="t" bIns="91425" lIns="91425" spcFirstLastPara="1" rIns="91425" wrap="square" tIns="91425">
            <a:noAutofit/>
          </a:bodyPr>
          <a:lstStyle>
            <a:lvl1pPr lvl="0" rtl="0">
              <a:lnSpc>
                <a:spcPct val="120000"/>
              </a:lnSpc>
              <a:spcBef>
                <a:spcPts val="0"/>
              </a:spcBef>
              <a:spcAft>
                <a:spcPts val="0"/>
              </a:spcAft>
              <a:buNone/>
              <a:defRPr sz="2000">
                <a:solidFill>
                  <a:schemeClr val="accent1"/>
                </a:solidFill>
                <a:latin typeface="Raleway Medium"/>
                <a:ea typeface="Raleway Medium"/>
                <a:cs typeface="Raleway Medium"/>
                <a:sym typeface="Raleway Medium"/>
              </a:defRPr>
            </a:lvl1pPr>
            <a:lvl2pPr lvl="1"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2pPr>
            <a:lvl3pPr lvl="2"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3pPr>
            <a:lvl4pPr lvl="3"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4pPr>
            <a:lvl5pPr lvl="4"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5pPr>
            <a:lvl6pPr lvl="5"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6pPr>
            <a:lvl7pPr lvl="6"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7pPr>
            <a:lvl8pPr lvl="7"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8pPr>
            <a:lvl9pPr lvl="8" rtl="0">
              <a:lnSpc>
                <a:spcPct val="120000"/>
              </a:lnSpc>
              <a:spcBef>
                <a:spcPts val="1600"/>
              </a:spcBef>
              <a:spcAft>
                <a:spcPts val="1600"/>
              </a:spcAft>
              <a:buNone/>
              <a:defRPr sz="2000">
                <a:solidFill>
                  <a:schemeClr val="accent1"/>
                </a:solidFill>
                <a:latin typeface="Raleway Medium"/>
                <a:ea typeface="Raleway Medium"/>
                <a:cs typeface="Raleway Medium"/>
                <a:sym typeface="Raleway Medium"/>
              </a:defRPr>
            </a:lvl9pPr>
          </a:lstStyle>
          <a:p/>
        </p:txBody>
      </p:sp>
      <p:pic>
        <p:nvPicPr>
          <p:cNvPr id="97" name="Google Shape;97;p23"/>
          <p:cNvPicPr preferRelativeResize="0"/>
          <p:nvPr/>
        </p:nvPicPr>
        <p:blipFill>
          <a:blip r:embed="rId2">
            <a:alphaModFix/>
          </a:blip>
          <a:stretch>
            <a:fillRect/>
          </a:stretch>
        </p:blipFill>
        <p:spPr>
          <a:xfrm>
            <a:off x="0" y="4039556"/>
            <a:ext cx="9144000" cy="1366838"/>
          </a:xfrm>
          <a:prstGeom prst="rect">
            <a:avLst/>
          </a:prstGeom>
          <a:noFill/>
          <a:ln>
            <a:noFill/>
          </a:ln>
        </p:spPr>
      </p:pic>
      <p:cxnSp>
        <p:nvCxnSpPr>
          <p:cNvPr id="98" name="Google Shape;98;p23"/>
          <p:cNvCxnSpPr/>
          <p:nvPr/>
        </p:nvCxnSpPr>
        <p:spPr>
          <a:xfrm flipH="1" rot="10800000">
            <a:off x="4218575" y="884425"/>
            <a:ext cx="1254600" cy="300"/>
          </a:xfrm>
          <a:prstGeom prst="straightConnector1">
            <a:avLst/>
          </a:prstGeom>
          <a:noFill/>
          <a:ln cap="flat" cmpd="sng" w="28575">
            <a:solidFill>
              <a:schemeClr val="accent1"/>
            </a:solidFill>
            <a:prstDash val="solid"/>
            <a:round/>
            <a:headEnd len="med" w="med" type="none"/>
            <a:tailEnd len="med" w="med" type="none"/>
          </a:ln>
        </p:spPr>
      </p:cxnSp>
      <p:sp>
        <p:nvSpPr>
          <p:cNvPr id="99" name="Google Shape;99;p23"/>
          <p:cNvSpPr txBox="1"/>
          <p:nvPr>
            <p:ph idx="2" type="body"/>
          </p:nvPr>
        </p:nvSpPr>
        <p:spPr>
          <a:xfrm>
            <a:off x="4129975" y="1393500"/>
            <a:ext cx="3654300" cy="2820900"/>
          </a:xfrm>
          <a:prstGeom prst="rect">
            <a:avLst/>
          </a:prstGeom>
        </p:spPr>
        <p:txBody>
          <a:bodyPr anchorCtr="0" anchor="t" bIns="91425" lIns="0" spcFirstLastPara="1" rIns="91425" wrap="square" tIns="91425">
            <a:noAutofit/>
          </a:bodyPr>
          <a:lstStyle>
            <a:lvl1pPr indent="-330200" lvl="0" marL="457200" rtl="0">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1pPr>
            <a:lvl2pPr indent="-330200" lvl="1" marL="914400" rtl="0">
              <a:spcBef>
                <a:spcPts val="1200"/>
              </a:spcBef>
              <a:spcAft>
                <a:spcPts val="0"/>
              </a:spcAft>
              <a:buClr>
                <a:schemeClr val="dk1"/>
              </a:buClr>
              <a:buSzPts val="1600"/>
              <a:buFont typeface="Raleway"/>
              <a:buChar char="○"/>
              <a:defRPr sz="1600">
                <a:solidFill>
                  <a:schemeClr val="dk1"/>
                </a:solidFill>
                <a:latin typeface="Raleway"/>
                <a:ea typeface="Raleway"/>
                <a:cs typeface="Raleway"/>
                <a:sym typeface="Raleway"/>
              </a:defRPr>
            </a:lvl2pPr>
            <a:lvl3pPr indent="-330200" lvl="2" marL="1371600" rtl="0">
              <a:spcBef>
                <a:spcPts val="1200"/>
              </a:spcBef>
              <a:spcAft>
                <a:spcPts val="0"/>
              </a:spcAft>
              <a:buClr>
                <a:schemeClr val="dk1"/>
              </a:buClr>
              <a:buSzPts val="1600"/>
              <a:buFont typeface="Raleway"/>
              <a:buChar char="■"/>
              <a:defRPr>
                <a:solidFill>
                  <a:schemeClr val="dk1"/>
                </a:solidFill>
                <a:latin typeface="Raleway"/>
                <a:ea typeface="Raleway"/>
                <a:cs typeface="Raleway"/>
                <a:sym typeface="Raleway"/>
              </a:defRPr>
            </a:lvl3pPr>
            <a:lvl4pPr indent="-330200" lvl="3" marL="1828800" rtl="0">
              <a:spcBef>
                <a:spcPts val="1200"/>
              </a:spcBef>
              <a:spcAft>
                <a:spcPts val="0"/>
              </a:spcAft>
              <a:buClr>
                <a:schemeClr val="dk1"/>
              </a:buClr>
              <a:buSzPts val="1600"/>
              <a:buFont typeface="Raleway"/>
              <a:buChar char="●"/>
              <a:defRPr>
                <a:solidFill>
                  <a:schemeClr val="dk1"/>
                </a:solidFill>
                <a:latin typeface="Raleway"/>
                <a:ea typeface="Raleway"/>
                <a:cs typeface="Raleway"/>
                <a:sym typeface="Raleway"/>
              </a:defRPr>
            </a:lvl4pPr>
            <a:lvl5pPr indent="-317500" lvl="4" marL="2286000" rtl="0">
              <a:spcBef>
                <a:spcPts val="12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04800" lvl="5" marL="27432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292100" lvl="7" marL="3657600" rtl="0">
              <a:spcBef>
                <a:spcPts val="1200"/>
              </a:spcBef>
              <a:spcAft>
                <a:spcPts val="0"/>
              </a:spcAft>
              <a:buClr>
                <a:schemeClr val="dk1"/>
              </a:buClr>
              <a:buSzPts val="1000"/>
              <a:buFont typeface="Raleway"/>
              <a:buChar char="○"/>
              <a:defRPr sz="1000">
                <a:solidFill>
                  <a:schemeClr val="dk1"/>
                </a:solidFill>
                <a:latin typeface="Raleway"/>
                <a:ea typeface="Raleway"/>
                <a:cs typeface="Raleway"/>
                <a:sym typeface="Raleway"/>
              </a:defRPr>
            </a:lvl8pPr>
            <a:lvl9pPr indent="-292100" lvl="8" marL="4114800" rtl="0">
              <a:spcBef>
                <a:spcPts val="1200"/>
              </a:spcBef>
              <a:spcAft>
                <a:spcPts val="1200"/>
              </a:spcAft>
              <a:buClr>
                <a:schemeClr val="dk1"/>
              </a:buClr>
              <a:buSzPts val="1000"/>
              <a:buFont typeface="Raleway"/>
              <a:buChar char="■"/>
              <a:defRPr sz="1000">
                <a:solidFill>
                  <a:schemeClr val="dk1"/>
                </a:solidFill>
                <a:latin typeface="Raleway"/>
                <a:ea typeface="Raleway"/>
                <a:cs typeface="Raleway"/>
                <a:sym typeface="Raleway"/>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presentation cover">
  <p:cSld name="TITLE_1_1">
    <p:bg>
      <p:bgPr>
        <a:solidFill>
          <a:schemeClr val="lt1"/>
        </a:solidFill>
      </p:bgPr>
    </p:bg>
    <p:spTree>
      <p:nvGrpSpPr>
        <p:cNvPr id="104" name="Shape 104"/>
        <p:cNvGrpSpPr/>
        <p:nvPr/>
      </p:nvGrpSpPr>
      <p:grpSpPr>
        <a:xfrm>
          <a:off x="0" y="0"/>
          <a:ext cx="0" cy="0"/>
          <a:chOff x="0" y="0"/>
          <a:chExt cx="0" cy="0"/>
        </a:xfrm>
      </p:grpSpPr>
      <p:grpSp>
        <p:nvGrpSpPr>
          <p:cNvPr id="105" name="Google Shape;105;p25"/>
          <p:cNvGrpSpPr/>
          <p:nvPr/>
        </p:nvGrpSpPr>
        <p:grpSpPr>
          <a:xfrm>
            <a:off x="-4437" y="-2500"/>
            <a:ext cx="9152875" cy="5148500"/>
            <a:chOff x="0" y="0"/>
            <a:chExt cx="9152875" cy="5148500"/>
          </a:xfrm>
        </p:grpSpPr>
        <p:pic>
          <p:nvPicPr>
            <p:cNvPr id="106" name="Google Shape;106;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7" name="Google Shape;107;p25"/>
            <p:cNvSpPr/>
            <p:nvPr/>
          </p:nvSpPr>
          <p:spPr>
            <a:xfrm>
              <a:off x="8875" y="5000"/>
              <a:ext cx="9144000" cy="5143500"/>
            </a:xfrm>
            <a:prstGeom prst="rect">
              <a:avLst/>
            </a:prstGeom>
            <a:gradFill>
              <a:gsLst>
                <a:gs pos="0">
                  <a:srgbClr val="FFFFFF"/>
                </a:gs>
                <a:gs pos="100000">
                  <a:srgbClr val="FFFFFF">
                    <a:alpha val="0"/>
                  </a:srgbClr>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8" name="Google Shape;108;p25"/>
          <p:cNvPicPr preferRelativeResize="0"/>
          <p:nvPr/>
        </p:nvPicPr>
        <p:blipFill>
          <a:blip r:embed="rId3">
            <a:alphaModFix/>
          </a:blip>
          <a:stretch>
            <a:fillRect/>
          </a:stretch>
        </p:blipFill>
        <p:spPr>
          <a:xfrm>
            <a:off x="7065675" y="3484147"/>
            <a:ext cx="1629750" cy="1140825"/>
          </a:xfrm>
          <a:prstGeom prst="rect">
            <a:avLst/>
          </a:prstGeom>
          <a:noFill/>
          <a:ln>
            <a:noFill/>
          </a:ln>
        </p:spPr>
      </p:pic>
      <p:sp>
        <p:nvSpPr>
          <p:cNvPr id="109" name="Google Shape;109;p25"/>
          <p:cNvSpPr txBox="1"/>
          <p:nvPr>
            <p:ph type="title"/>
          </p:nvPr>
        </p:nvSpPr>
        <p:spPr>
          <a:xfrm>
            <a:off x="715150" y="1422775"/>
            <a:ext cx="7502400" cy="591300"/>
          </a:xfrm>
          <a:prstGeom prst="rect">
            <a:avLst/>
          </a:prstGeom>
        </p:spPr>
        <p:txBody>
          <a:bodyPr anchorCtr="0" anchor="ctr" bIns="91425" lIns="57150" spcFirstLastPara="1" rIns="91425" wrap="square" tIns="91425">
            <a:noAutofit/>
          </a:bodyPr>
          <a:lstStyle>
            <a:lvl1pPr lvl="0" rtl="0">
              <a:spcBef>
                <a:spcPts val="0"/>
              </a:spcBef>
              <a:spcAft>
                <a:spcPts val="0"/>
              </a:spcAft>
              <a:buNone/>
              <a:defRPr b="1" sz="4000">
                <a:solidFill>
                  <a:schemeClr val="accent1"/>
                </a:solidFill>
                <a:latin typeface="Raleway"/>
                <a:ea typeface="Raleway"/>
                <a:cs typeface="Raleway"/>
                <a:sym typeface="Raleway"/>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110" name="Google Shape;110;p25"/>
          <p:cNvSpPr txBox="1"/>
          <p:nvPr>
            <p:ph idx="1" type="subTitle"/>
          </p:nvPr>
        </p:nvSpPr>
        <p:spPr>
          <a:xfrm>
            <a:off x="715150" y="2160875"/>
            <a:ext cx="5632200" cy="399000"/>
          </a:xfrm>
          <a:prstGeom prst="rect">
            <a:avLst/>
          </a:prstGeom>
        </p:spPr>
        <p:txBody>
          <a:bodyPr anchorCtr="0" anchor="ctr" bIns="91425" lIns="57150" spcFirstLastPara="1" rIns="91425" wrap="square" tIns="91425">
            <a:noAutofit/>
          </a:bodyPr>
          <a:lstStyle>
            <a:lvl1pPr lvl="0" rtl="0" algn="l">
              <a:spcBef>
                <a:spcPts val="0"/>
              </a:spcBef>
              <a:spcAft>
                <a:spcPts val="0"/>
              </a:spcAft>
              <a:buNone/>
              <a:defRPr sz="2000">
                <a:solidFill>
                  <a:schemeClr val="accent1"/>
                </a:solidFill>
                <a:latin typeface="Raleway SemiBold"/>
                <a:ea typeface="Raleway SemiBold"/>
                <a:cs typeface="Raleway SemiBold"/>
                <a:sym typeface="Raleway SemiBold"/>
              </a:defRPr>
            </a:lvl1pPr>
            <a:lvl2pPr lvl="1" rtl="0" algn="l">
              <a:spcBef>
                <a:spcPts val="1600"/>
              </a:spcBef>
              <a:spcAft>
                <a:spcPts val="0"/>
              </a:spcAft>
              <a:buNone/>
              <a:defRPr>
                <a:solidFill>
                  <a:schemeClr val="accent1"/>
                </a:solidFill>
                <a:latin typeface="Raleway SemiBold"/>
                <a:ea typeface="Raleway SemiBold"/>
                <a:cs typeface="Raleway SemiBold"/>
                <a:sym typeface="Raleway SemiBold"/>
              </a:defRPr>
            </a:lvl2pPr>
            <a:lvl3pPr lvl="2" rtl="0" algn="l">
              <a:spcBef>
                <a:spcPts val="1600"/>
              </a:spcBef>
              <a:spcAft>
                <a:spcPts val="0"/>
              </a:spcAft>
              <a:buNone/>
              <a:defRPr>
                <a:solidFill>
                  <a:schemeClr val="accent1"/>
                </a:solidFill>
                <a:latin typeface="Raleway SemiBold"/>
                <a:ea typeface="Raleway SemiBold"/>
                <a:cs typeface="Raleway SemiBold"/>
                <a:sym typeface="Raleway SemiBold"/>
              </a:defRPr>
            </a:lvl3pPr>
            <a:lvl4pPr lvl="3" rtl="0" algn="l">
              <a:spcBef>
                <a:spcPts val="1600"/>
              </a:spcBef>
              <a:spcAft>
                <a:spcPts val="0"/>
              </a:spcAft>
              <a:buNone/>
              <a:defRPr>
                <a:solidFill>
                  <a:schemeClr val="accent1"/>
                </a:solidFill>
                <a:latin typeface="Raleway SemiBold"/>
                <a:ea typeface="Raleway SemiBold"/>
                <a:cs typeface="Raleway SemiBold"/>
                <a:sym typeface="Raleway SemiBold"/>
              </a:defRPr>
            </a:lvl4pPr>
            <a:lvl5pPr lvl="4" rtl="0" algn="l">
              <a:spcBef>
                <a:spcPts val="1600"/>
              </a:spcBef>
              <a:spcAft>
                <a:spcPts val="0"/>
              </a:spcAft>
              <a:buNone/>
              <a:defRPr>
                <a:solidFill>
                  <a:schemeClr val="accent1"/>
                </a:solidFill>
                <a:latin typeface="Raleway SemiBold"/>
                <a:ea typeface="Raleway SemiBold"/>
                <a:cs typeface="Raleway SemiBold"/>
                <a:sym typeface="Raleway SemiBold"/>
              </a:defRPr>
            </a:lvl5pPr>
            <a:lvl6pPr lvl="5" rtl="0" algn="l">
              <a:spcBef>
                <a:spcPts val="1600"/>
              </a:spcBef>
              <a:spcAft>
                <a:spcPts val="0"/>
              </a:spcAft>
              <a:buNone/>
              <a:defRPr>
                <a:solidFill>
                  <a:schemeClr val="accent1"/>
                </a:solidFill>
                <a:latin typeface="Raleway SemiBold"/>
                <a:ea typeface="Raleway SemiBold"/>
                <a:cs typeface="Raleway SemiBold"/>
                <a:sym typeface="Raleway SemiBold"/>
              </a:defRPr>
            </a:lvl6pPr>
            <a:lvl7pPr lvl="6" rtl="0" algn="l">
              <a:spcBef>
                <a:spcPts val="1600"/>
              </a:spcBef>
              <a:spcAft>
                <a:spcPts val="0"/>
              </a:spcAft>
              <a:buNone/>
              <a:defRPr>
                <a:solidFill>
                  <a:schemeClr val="accent1"/>
                </a:solidFill>
                <a:latin typeface="Raleway SemiBold"/>
                <a:ea typeface="Raleway SemiBold"/>
                <a:cs typeface="Raleway SemiBold"/>
                <a:sym typeface="Raleway SemiBold"/>
              </a:defRPr>
            </a:lvl7pPr>
            <a:lvl8pPr lvl="7" rtl="0" algn="l">
              <a:spcBef>
                <a:spcPts val="1600"/>
              </a:spcBef>
              <a:spcAft>
                <a:spcPts val="0"/>
              </a:spcAft>
              <a:buNone/>
              <a:defRPr>
                <a:solidFill>
                  <a:schemeClr val="accent1"/>
                </a:solidFill>
                <a:latin typeface="Raleway SemiBold"/>
                <a:ea typeface="Raleway SemiBold"/>
                <a:cs typeface="Raleway SemiBold"/>
                <a:sym typeface="Raleway SemiBold"/>
              </a:defRPr>
            </a:lvl8pPr>
            <a:lvl9pPr lvl="8" rtl="0" algn="l">
              <a:spcBef>
                <a:spcPts val="1600"/>
              </a:spcBef>
              <a:spcAft>
                <a:spcPts val="1600"/>
              </a:spcAft>
              <a:buNone/>
              <a:defRPr>
                <a:solidFill>
                  <a:schemeClr val="accent1"/>
                </a:solidFill>
                <a:latin typeface="Raleway SemiBold"/>
                <a:ea typeface="Raleway SemiBold"/>
                <a:cs typeface="Raleway SemiBold"/>
                <a:sym typeface="Raleway SemiBold"/>
              </a:defRPr>
            </a:lvl9pPr>
          </a:lstStyle>
          <a:p/>
        </p:txBody>
      </p:sp>
      <p:sp>
        <p:nvSpPr>
          <p:cNvPr id="111" name="Google Shape;111;p25"/>
          <p:cNvSpPr txBox="1"/>
          <p:nvPr>
            <p:ph idx="2" type="subTitle"/>
          </p:nvPr>
        </p:nvSpPr>
        <p:spPr>
          <a:xfrm>
            <a:off x="715150" y="942100"/>
            <a:ext cx="5632200" cy="709500"/>
          </a:xfrm>
          <a:prstGeom prst="rect">
            <a:avLst/>
          </a:prstGeom>
        </p:spPr>
        <p:txBody>
          <a:bodyPr anchorCtr="0" anchor="t" bIns="91425" lIns="57150" spcFirstLastPara="1" rIns="91425" wrap="square" tIns="91425">
            <a:noAutofit/>
          </a:bodyPr>
          <a:lstStyle>
            <a:lvl1pPr lvl="0" rtl="0" algn="l">
              <a:spcBef>
                <a:spcPts val="0"/>
              </a:spcBef>
              <a:spcAft>
                <a:spcPts val="0"/>
              </a:spcAft>
              <a:buNone/>
              <a:defRPr sz="1600">
                <a:solidFill>
                  <a:schemeClr val="accent1"/>
                </a:solidFill>
                <a:latin typeface="Raleway"/>
                <a:ea typeface="Raleway"/>
                <a:cs typeface="Raleway"/>
                <a:sym typeface="Raleway"/>
              </a:defRPr>
            </a:lvl1pPr>
            <a:lvl2pPr lvl="1" rtl="0" algn="l">
              <a:spcBef>
                <a:spcPts val="1600"/>
              </a:spcBef>
              <a:spcAft>
                <a:spcPts val="0"/>
              </a:spcAft>
              <a:buNone/>
              <a:defRPr sz="1600">
                <a:solidFill>
                  <a:schemeClr val="accent1"/>
                </a:solidFill>
                <a:latin typeface="Raleway"/>
                <a:ea typeface="Raleway"/>
                <a:cs typeface="Raleway"/>
                <a:sym typeface="Raleway"/>
              </a:defRPr>
            </a:lvl2pPr>
            <a:lvl3pPr lvl="2" rtl="0" algn="l">
              <a:spcBef>
                <a:spcPts val="1600"/>
              </a:spcBef>
              <a:spcAft>
                <a:spcPts val="0"/>
              </a:spcAft>
              <a:buNone/>
              <a:defRPr sz="1600">
                <a:solidFill>
                  <a:schemeClr val="accent1"/>
                </a:solidFill>
                <a:latin typeface="Raleway"/>
                <a:ea typeface="Raleway"/>
                <a:cs typeface="Raleway"/>
                <a:sym typeface="Raleway"/>
              </a:defRPr>
            </a:lvl3pPr>
            <a:lvl4pPr lvl="3" rtl="0" algn="l">
              <a:spcBef>
                <a:spcPts val="1600"/>
              </a:spcBef>
              <a:spcAft>
                <a:spcPts val="0"/>
              </a:spcAft>
              <a:buNone/>
              <a:defRPr sz="1600">
                <a:solidFill>
                  <a:schemeClr val="accent1"/>
                </a:solidFill>
                <a:latin typeface="Raleway"/>
                <a:ea typeface="Raleway"/>
                <a:cs typeface="Raleway"/>
                <a:sym typeface="Raleway"/>
              </a:defRPr>
            </a:lvl4pPr>
            <a:lvl5pPr lvl="4" rtl="0" algn="l">
              <a:spcBef>
                <a:spcPts val="1600"/>
              </a:spcBef>
              <a:spcAft>
                <a:spcPts val="0"/>
              </a:spcAft>
              <a:buNone/>
              <a:defRPr sz="1600">
                <a:solidFill>
                  <a:schemeClr val="accent1"/>
                </a:solidFill>
                <a:latin typeface="Raleway"/>
                <a:ea typeface="Raleway"/>
                <a:cs typeface="Raleway"/>
                <a:sym typeface="Raleway"/>
              </a:defRPr>
            </a:lvl5pPr>
            <a:lvl6pPr lvl="5" rtl="0" algn="l">
              <a:spcBef>
                <a:spcPts val="1600"/>
              </a:spcBef>
              <a:spcAft>
                <a:spcPts val="0"/>
              </a:spcAft>
              <a:buNone/>
              <a:defRPr sz="1600">
                <a:solidFill>
                  <a:schemeClr val="accent1"/>
                </a:solidFill>
                <a:latin typeface="Raleway"/>
                <a:ea typeface="Raleway"/>
                <a:cs typeface="Raleway"/>
                <a:sym typeface="Raleway"/>
              </a:defRPr>
            </a:lvl6pPr>
            <a:lvl7pPr lvl="6" rtl="0" algn="l">
              <a:spcBef>
                <a:spcPts val="1600"/>
              </a:spcBef>
              <a:spcAft>
                <a:spcPts val="0"/>
              </a:spcAft>
              <a:buNone/>
              <a:defRPr sz="1600">
                <a:solidFill>
                  <a:schemeClr val="accent1"/>
                </a:solidFill>
                <a:latin typeface="Raleway"/>
                <a:ea typeface="Raleway"/>
                <a:cs typeface="Raleway"/>
                <a:sym typeface="Raleway"/>
              </a:defRPr>
            </a:lvl7pPr>
            <a:lvl8pPr lvl="7" rtl="0" algn="l">
              <a:spcBef>
                <a:spcPts val="1600"/>
              </a:spcBef>
              <a:spcAft>
                <a:spcPts val="0"/>
              </a:spcAft>
              <a:buNone/>
              <a:defRPr sz="1600">
                <a:solidFill>
                  <a:schemeClr val="accent1"/>
                </a:solidFill>
                <a:latin typeface="Raleway"/>
                <a:ea typeface="Raleway"/>
                <a:cs typeface="Raleway"/>
                <a:sym typeface="Raleway"/>
              </a:defRPr>
            </a:lvl8pPr>
            <a:lvl9pPr lvl="8" rtl="0" algn="l">
              <a:spcBef>
                <a:spcPts val="1600"/>
              </a:spcBef>
              <a:spcAft>
                <a:spcPts val="1600"/>
              </a:spcAft>
              <a:buNone/>
              <a:defRPr sz="1600">
                <a:solidFill>
                  <a:schemeClr val="accent1"/>
                </a:solidFill>
                <a:latin typeface="Raleway"/>
                <a:ea typeface="Raleway"/>
                <a:cs typeface="Raleway"/>
                <a:sym typeface="Raleway"/>
              </a:defRPr>
            </a:lvl9pPr>
          </a:lstStyle>
          <a:p/>
        </p:txBody>
      </p:sp>
      <p:sp>
        <p:nvSpPr>
          <p:cNvPr id="112" name="Google Shape;112;p25"/>
          <p:cNvSpPr txBox="1"/>
          <p:nvPr>
            <p:ph idx="3" type="subTitle"/>
          </p:nvPr>
        </p:nvSpPr>
        <p:spPr>
          <a:xfrm>
            <a:off x="715150" y="3009200"/>
            <a:ext cx="5632200" cy="399000"/>
          </a:xfrm>
          <a:prstGeom prst="rect">
            <a:avLst/>
          </a:prstGeom>
        </p:spPr>
        <p:txBody>
          <a:bodyPr anchorCtr="0" anchor="t" bIns="91425" lIns="57150" spcFirstLastPara="1" rIns="91425" wrap="square" tIns="91425">
            <a:noAutofit/>
          </a:bodyPr>
          <a:lstStyle>
            <a:lvl1pPr lvl="0" rtl="0" algn="l">
              <a:spcBef>
                <a:spcPts val="0"/>
              </a:spcBef>
              <a:spcAft>
                <a:spcPts val="0"/>
              </a:spcAft>
              <a:buNone/>
              <a:defRPr sz="1600">
                <a:solidFill>
                  <a:schemeClr val="dk1"/>
                </a:solidFill>
                <a:latin typeface="Raleway"/>
                <a:ea typeface="Raleway"/>
                <a:cs typeface="Raleway"/>
                <a:sym typeface="Raleway"/>
              </a:defRPr>
            </a:lvl1pPr>
            <a:lvl2pPr lvl="1" rtl="0" algn="l">
              <a:spcBef>
                <a:spcPts val="1600"/>
              </a:spcBef>
              <a:spcAft>
                <a:spcPts val="0"/>
              </a:spcAft>
              <a:buNone/>
              <a:defRPr sz="1600">
                <a:solidFill>
                  <a:schemeClr val="dk1"/>
                </a:solidFill>
                <a:latin typeface="Raleway"/>
                <a:ea typeface="Raleway"/>
                <a:cs typeface="Raleway"/>
                <a:sym typeface="Raleway"/>
              </a:defRPr>
            </a:lvl2pPr>
            <a:lvl3pPr lvl="2" rtl="0" algn="l">
              <a:spcBef>
                <a:spcPts val="1600"/>
              </a:spcBef>
              <a:spcAft>
                <a:spcPts val="0"/>
              </a:spcAft>
              <a:buNone/>
              <a:defRPr sz="1600">
                <a:solidFill>
                  <a:schemeClr val="dk1"/>
                </a:solidFill>
                <a:latin typeface="Raleway"/>
                <a:ea typeface="Raleway"/>
                <a:cs typeface="Raleway"/>
                <a:sym typeface="Raleway"/>
              </a:defRPr>
            </a:lvl3pPr>
            <a:lvl4pPr lvl="3" rtl="0" algn="l">
              <a:spcBef>
                <a:spcPts val="1600"/>
              </a:spcBef>
              <a:spcAft>
                <a:spcPts val="0"/>
              </a:spcAft>
              <a:buNone/>
              <a:defRPr sz="1600">
                <a:solidFill>
                  <a:schemeClr val="dk1"/>
                </a:solidFill>
                <a:latin typeface="Raleway"/>
                <a:ea typeface="Raleway"/>
                <a:cs typeface="Raleway"/>
                <a:sym typeface="Raleway"/>
              </a:defRPr>
            </a:lvl4pPr>
            <a:lvl5pPr lvl="4" rtl="0" algn="l">
              <a:spcBef>
                <a:spcPts val="1600"/>
              </a:spcBef>
              <a:spcAft>
                <a:spcPts val="0"/>
              </a:spcAft>
              <a:buNone/>
              <a:defRPr sz="1600">
                <a:solidFill>
                  <a:schemeClr val="dk1"/>
                </a:solidFill>
                <a:latin typeface="Raleway"/>
                <a:ea typeface="Raleway"/>
                <a:cs typeface="Raleway"/>
                <a:sym typeface="Raleway"/>
              </a:defRPr>
            </a:lvl5pPr>
            <a:lvl6pPr lvl="5" rtl="0" algn="l">
              <a:spcBef>
                <a:spcPts val="1600"/>
              </a:spcBef>
              <a:spcAft>
                <a:spcPts val="0"/>
              </a:spcAft>
              <a:buNone/>
              <a:defRPr sz="1600">
                <a:solidFill>
                  <a:schemeClr val="dk1"/>
                </a:solidFill>
                <a:latin typeface="Raleway"/>
                <a:ea typeface="Raleway"/>
                <a:cs typeface="Raleway"/>
                <a:sym typeface="Raleway"/>
              </a:defRPr>
            </a:lvl6pPr>
            <a:lvl7pPr lvl="6" rtl="0" algn="l">
              <a:spcBef>
                <a:spcPts val="1600"/>
              </a:spcBef>
              <a:spcAft>
                <a:spcPts val="0"/>
              </a:spcAft>
              <a:buNone/>
              <a:defRPr sz="1600">
                <a:solidFill>
                  <a:schemeClr val="dk1"/>
                </a:solidFill>
                <a:latin typeface="Raleway"/>
                <a:ea typeface="Raleway"/>
                <a:cs typeface="Raleway"/>
                <a:sym typeface="Raleway"/>
              </a:defRPr>
            </a:lvl7pPr>
            <a:lvl8pPr lvl="7" rtl="0" algn="l">
              <a:spcBef>
                <a:spcPts val="1600"/>
              </a:spcBef>
              <a:spcAft>
                <a:spcPts val="0"/>
              </a:spcAft>
              <a:buNone/>
              <a:defRPr sz="1600">
                <a:solidFill>
                  <a:schemeClr val="dk1"/>
                </a:solidFill>
                <a:latin typeface="Raleway"/>
                <a:ea typeface="Raleway"/>
                <a:cs typeface="Raleway"/>
                <a:sym typeface="Raleway"/>
              </a:defRPr>
            </a:lvl8pPr>
            <a:lvl9pPr lvl="8" rtl="0" algn="l">
              <a:spcBef>
                <a:spcPts val="1600"/>
              </a:spcBef>
              <a:spcAft>
                <a:spcPts val="1600"/>
              </a:spcAft>
              <a:buNone/>
              <a:defRPr sz="1600">
                <a:solidFill>
                  <a:schemeClr val="dk1"/>
                </a:solidFill>
                <a:latin typeface="Raleway"/>
                <a:ea typeface="Raleway"/>
                <a:cs typeface="Raleway"/>
                <a:sym typeface="Raleway"/>
              </a:defRPr>
            </a:lvl9pPr>
          </a:lstStyle>
          <a:p/>
        </p:txBody>
      </p:sp>
      <p:cxnSp>
        <p:nvCxnSpPr>
          <p:cNvPr id="113" name="Google Shape;113;p25"/>
          <p:cNvCxnSpPr/>
          <p:nvPr/>
        </p:nvCxnSpPr>
        <p:spPr>
          <a:xfrm>
            <a:off x="715150" y="2781525"/>
            <a:ext cx="17673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y: simple text">
  <p:cSld name="CUSTOM">
    <p:bg>
      <p:bgPr>
        <a:solidFill>
          <a:schemeClr val="dk1"/>
        </a:solidFill>
      </p:bgPr>
    </p:bg>
    <p:spTree>
      <p:nvGrpSpPr>
        <p:cNvPr id="114" name="Shape 114"/>
        <p:cNvGrpSpPr/>
        <p:nvPr/>
      </p:nvGrpSpPr>
      <p:grpSpPr>
        <a:xfrm>
          <a:off x="0" y="0"/>
          <a:ext cx="0" cy="0"/>
          <a:chOff x="0" y="0"/>
          <a:chExt cx="0" cy="0"/>
        </a:xfrm>
      </p:grpSpPr>
      <p:pic>
        <p:nvPicPr>
          <p:cNvPr id="115" name="Google Shape;115;p26"/>
          <p:cNvPicPr preferRelativeResize="0"/>
          <p:nvPr/>
        </p:nvPicPr>
        <p:blipFill>
          <a:blip r:embed="rId2">
            <a:alphaModFix/>
          </a:blip>
          <a:stretch>
            <a:fillRect/>
          </a:stretch>
        </p:blipFill>
        <p:spPr>
          <a:xfrm flipH="1" rot="10800000">
            <a:off x="-15350" y="-361961"/>
            <a:ext cx="9144000" cy="1366836"/>
          </a:xfrm>
          <a:prstGeom prst="rect">
            <a:avLst/>
          </a:prstGeom>
          <a:noFill/>
          <a:ln>
            <a:noFill/>
          </a:ln>
        </p:spPr>
      </p:pic>
      <p:sp>
        <p:nvSpPr>
          <p:cNvPr id="116" name="Google Shape;116;p26"/>
          <p:cNvSpPr txBox="1"/>
          <p:nvPr>
            <p:ph idx="1" type="subTitle"/>
          </p:nvPr>
        </p:nvSpPr>
        <p:spPr>
          <a:xfrm>
            <a:off x="1784250" y="2703425"/>
            <a:ext cx="4460100" cy="447600"/>
          </a:xfrm>
          <a:prstGeom prst="rect">
            <a:avLst/>
          </a:prstGeom>
        </p:spPr>
        <p:txBody>
          <a:bodyPr anchorCtr="0" anchor="t" bIns="91425" lIns="91425" spcFirstLastPara="1" rIns="91425" wrap="square" tIns="91425">
            <a:noAutofit/>
          </a:bodyPr>
          <a:lstStyle>
            <a:lvl1pPr lvl="0" rtl="0" algn="l">
              <a:lnSpc>
                <a:spcPct val="120000"/>
              </a:lnSpc>
              <a:spcBef>
                <a:spcPts val="0"/>
              </a:spcBef>
              <a:spcAft>
                <a:spcPts val="0"/>
              </a:spcAft>
              <a:buNone/>
              <a:defRPr sz="1600">
                <a:solidFill>
                  <a:schemeClr val="accent1"/>
                </a:solidFill>
                <a:latin typeface="Raleway"/>
                <a:ea typeface="Raleway"/>
                <a:cs typeface="Raleway"/>
                <a:sym typeface="Raleway"/>
              </a:defRPr>
            </a:lvl1pPr>
            <a:lvl2pPr lvl="1" rtl="0" algn="l">
              <a:lnSpc>
                <a:spcPct val="120000"/>
              </a:lnSpc>
              <a:spcBef>
                <a:spcPts val="1600"/>
              </a:spcBef>
              <a:spcAft>
                <a:spcPts val="0"/>
              </a:spcAft>
              <a:buNone/>
              <a:defRPr sz="1600">
                <a:solidFill>
                  <a:schemeClr val="accent1"/>
                </a:solidFill>
                <a:latin typeface="Raleway"/>
                <a:ea typeface="Raleway"/>
                <a:cs typeface="Raleway"/>
                <a:sym typeface="Raleway"/>
              </a:defRPr>
            </a:lvl2pPr>
            <a:lvl3pPr lvl="2" rtl="0" algn="l">
              <a:lnSpc>
                <a:spcPct val="120000"/>
              </a:lnSpc>
              <a:spcBef>
                <a:spcPts val="1600"/>
              </a:spcBef>
              <a:spcAft>
                <a:spcPts val="0"/>
              </a:spcAft>
              <a:buNone/>
              <a:defRPr sz="1600">
                <a:solidFill>
                  <a:schemeClr val="accent1"/>
                </a:solidFill>
                <a:latin typeface="Raleway"/>
                <a:ea typeface="Raleway"/>
                <a:cs typeface="Raleway"/>
                <a:sym typeface="Raleway"/>
              </a:defRPr>
            </a:lvl3pPr>
            <a:lvl4pPr lvl="3" rtl="0" algn="l">
              <a:lnSpc>
                <a:spcPct val="120000"/>
              </a:lnSpc>
              <a:spcBef>
                <a:spcPts val="1600"/>
              </a:spcBef>
              <a:spcAft>
                <a:spcPts val="0"/>
              </a:spcAft>
              <a:buNone/>
              <a:defRPr sz="1600">
                <a:solidFill>
                  <a:schemeClr val="accent1"/>
                </a:solidFill>
                <a:latin typeface="Raleway"/>
                <a:ea typeface="Raleway"/>
                <a:cs typeface="Raleway"/>
                <a:sym typeface="Raleway"/>
              </a:defRPr>
            </a:lvl4pPr>
            <a:lvl5pPr lvl="4" rtl="0" algn="l">
              <a:lnSpc>
                <a:spcPct val="120000"/>
              </a:lnSpc>
              <a:spcBef>
                <a:spcPts val="1600"/>
              </a:spcBef>
              <a:spcAft>
                <a:spcPts val="0"/>
              </a:spcAft>
              <a:buNone/>
              <a:defRPr sz="1600">
                <a:solidFill>
                  <a:schemeClr val="accent1"/>
                </a:solidFill>
                <a:latin typeface="Raleway"/>
                <a:ea typeface="Raleway"/>
                <a:cs typeface="Raleway"/>
                <a:sym typeface="Raleway"/>
              </a:defRPr>
            </a:lvl5pPr>
            <a:lvl6pPr lvl="5" rtl="0" algn="l">
              <a:lnSpc>
                <a:spcPct val="120000"/>
              </a:lnSpc>
              <a:spcBef>
                <a:spcPts val="1600"/>
              </a:spcBef>
              <a:spcAft>
                <a:spcPts val="0"/>
              </a:spcAft>
              <a:buNone/>
              <a:defRPr sz="1600">
                <a:solidFill>
                  <a:schemeClr val="accent1"/>
                </a:solidFill>
                <a:latin typeface="Raleway"/>
                <a:ea typeface="Raleway"/>
                <a:cs typeface="Raleway"/>
                <a:sym typeface="Raleway"/>
              </a:defRPr>
            </a:lvl6pPr>
            <a:lvl7pPr lvl="6" rtl="0" algn="l">
              <a:lnSpc>
                <a:spcPct val="120000"/>
              </a:lnSpc>
              <a:spcBef>
                <a:spcPts val="1600"/>
              </a:spcBef>
              <a:spcAft>
                <a:spcPts val="0"/>
              </a:spcAft>
              <a:buNone/>
              <a:defRPr sz="1600">
                <a:solidFill>
                  <a:schemeClr val="accent1"/>
                </a:solidFill>
                <a:latin typeface="Raleway"/>
                <a:ea typeface="Raleway"/>
                <a:cs typeface="Raleway"/>
                <a:sym typeface="Raleway"/>
              </a:defRPr>
            </a:lvl7pPr>
            <a:lvl8pPr lvl="7" rtl="0" algn="l">
              <a:lnSpc>
                <a:spcPct val="120000"/>
              </a:lnSpc>
              <a:spcBef>
                <a:spcPts val="1600"/>
              </a:spcBef>
              <a:spcAft>
                <a:spcPts val="0"/>
              </a:spcAft>
              <a:buNone/>
              <a:defRPr sz="1600">
                <a:solidFill>
                  <a:schemeClr val="accent1"/>
                </a:solidFill>
                <a:latin typeface="Raleway"/>
                <a:ea typeface="Raleway"/>
                <a:cs typeface="Raleway"/>
                <a:sym typeface="Raleway"/>
              </a:defRPr>
            </a:lvl8pPr>
            <a:lvl9pPr lvl="8" rtl="0" algn="l">
              <a:lnSpc>
                <a:spcPct val="120000"/>
              </a:lnSpc>
              <a:spcBef>
                <a:spcPts val="1600"/>
              </a:spcBef>
              <a:spcAft>
                <a:spcPts val="1600"/>
              </a:spcAft>
              <a:buNone/>
              <a:defRPr sz="1600">
                <a:solidFill>
                  <a:schemeClr val="accent1"/>
                </a:solidFill>
                <a:latin typeface="Raleway"/>
                <a:ea typeface="Raleway"/>
                <a:cs typeface="Raleway"/>
                <a:sym typeface="Raleway"/>
              </a:defRPr>
            </a:lvl9pPr>
          </a:lstStyle>
          <a:p/>
        </p:txBody>
      </p:sp>
      <p:sp>
        <p:nvSpPr>
          <p:cNvPr id="117" name="Google Shape;117;p26"/>
          <p:cNvSpPr txBox="1"/>
          <p:nvPr>
            <p:ph idx="2" type="body"/>
          </p:nvPr>
        </p:nvSpPr>
        <p:spPr>
          <a:xfrm>
            <a:off x="1784250" y="1928875"/>
            <a:ext cx="4656000" cy="2438400"/>
          </a:xfrm>
          <a:prstGeom prst="rect">
            <a:avLst/>
          </a:prstGeom>
        </p:spPr>
        <p:txBody>
          <a:bodyPr anchorCtr="0" anchor="t" bIns="91425" lIns="0" spcFirstLastPara="1" rIns="91425" wrap="square" tIns="91425">
            <a:noAutofit/>
          </a:bodyPr>
          <a:lstStyle>
            <a:lvl1pPr indent="-342900" lvl="0" marL="457200" rtl="0">
              <a:lnSpc>
                <a:spcPct val="120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42900" lvl="1" marL="914400" rtl="0">
              <a:lnSpc>
                <a:spcPct val="120000"/>
              </a:lnSpc>
              <a:spcBef>
                <a:spcPts val="1200"/>
              </a:spcBef>
              <a:spcAft>
                <a:spcPts val="0"/>
              </a:spcAft>
              <a:buClr>
                <a:schemeClr val="lt1"/>
              </a:buClr>
              <a:buSzPts val="1800"/>
              <a:buFont typeface="Raleway"/>
              <a:buChar char="○"/>
              <a:defRPr sz="1800">
                <a:solidFill>
                  <a:schemeClr val="lt1"/>
                </a:solidFill>
                <a:latin typeface="Raleway"/>
                <a:ea typeface="Raleway"/>
                <a:cs typeface="Raleway"/>
                <a:sym typeface="Raleway"/>
              </a:defRPr>
            </a:lvl2pPr>
            <a:lvl3pPr indent="-330200" lvl="2" marL="1371600" rtl="0">
              <a:lnSpc>
                <a:spcPct val="120000"/>
              </a:lnSpc>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rtl="0">
              <a:lnSpc>
                <a:spcPct val="120000"/>
              </a:lnSpc>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17500" lvl="4" marL="2286000" rtl="0">
              <a:lnSpc>
                <a:spcPct val="120000"/>
              </a:lnSpc>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lnSpc>
                <a:spcPct val="120000"/>
              </a:lnSpc>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04800" lvl="6" marL="3200400" rtl="0">
              <a:lnSpc>
                <a:spcPct val="120000"/>
              </a:lnSpc>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7pPr>
            <a:lvl8pPr indent="-304800" lvl="7" marL="3657600" rtl="0">
              <a:lnSpc>
                <a:spcPct val="120000"/>
              </a:lnSpc>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8pPr>
            <a:lvl9pPr indent="-304800" lvl="8" marL="4114800" rtl="0">
              <a:lnSpc>
                <a:spcPct val="120000"/>
              </a:lnSpc>
              <a:spcBef>
                <a:spcPts val="1200"/>
              </a:spcBef>
              <a:spcAft>
                <a:spcPts val="1200"/>
              </a:spcAft>
              <a:buClr>
                <a:schemeClr val="lt1"/>
              </a:buClr>
              <a:buSzPts val="1200"/>
              <a:buFont typeface="Raleway"/>
              <a:buChar char="■"/>
              <a:defRPr sz="1200">
                <a:solidFill>
                  <a:schemeClr val="lt1"/>
                </a:solidFill>
                <a:latin typeface="Raleway"/>
                <a:ea typeface="Raleway"/>
                <a:cs typeface="Raleway"/>
                <a:sym typeface="Raleway"/>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headline">
  <p:cSld name="CUSTOM_1">
    <p:bg>
      <p:bgPr>
        <a:solidFill>
          <a:schemeClr val="dk2"/>
        </a:solidFill>
      </p:bgPr>
    </p:bg>
    <p:spTree>
      <p:nvGrpSpPr>
        <p:cNvPr id="118" name="Shape 118"/>
        <p:cNvGrpSpPr/>
        <p:nvPr/>
      </p:nvGrpSpPr>
      <p:grpSpPr>
        <a:xfrm>
          <a:off x="0" y="0"/>
          <a:ext cx="0" cy="0"/>
          <a:chOff x="0" y="0"/>
          <a:chExt cx="0" cy="0"/>
        </a:xfrm>
      </p:grpSpPr>
      <p:pic>
        <p:nvPicPr>
          <p:cNvPr id="119" name="Google Shape;119;p27"/>
          <p:cNvPicPr preferRelativeResize="0"/>
          <p:nvPr/>
        </p:nvPicPr>
        <p:blipFill>
          <a:blip r:embed="rId2">
            <a:alphaModFix/>
          </a:blip>
          <a:stretch>
            <a:fillRect/>
          </a:stretch>
        </p:blipFill>
        <p:spPr>
          <a:xfrm flipH="1">
            <a:off x="0" y="3776664"/>
            <a:ext cx="9144000" cy="1366836"/>
          </a:xfrm>
          <a:prstGeom prst="rect">
            <a:avLst/>
          </a:prstGeom>
          <a:noFill/>
          <a:ln>
            <a:noFill/>
          </a:ln>
        </p:spPr>
      </p:pic>
      <p:sp>
        <p:nvSpPr>
          <p:cNvPr id="120" name="Google Shape;120;p27"/>
          <p:cNvSpPr txBox="1"/>
          <p:nvPr>
            <p:ph idx="1" type="subTitle"/>
          </p:nvPr>
        </p:nvSpPr>
        <p:spPr>
          <a:xfrm>
            <a:off x="715150" y="1276350"/>
            <a:ext cx="5962800" cy="7335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None/>
              <a:defRPr sz="2400">
                <a:solidFill>
                  <a:schemeClr val="dk1"/>
                </a:solidFill>
                <a:latin typeface="Raleway Medium"/>
                <a:ea typeface="Raleway Medium"/>
                <a:cs typeface="Raleway Medium"/>
                <a:sym typeface="Raleway Medium"/>
              </a:defRPr>
            </a:lvl1pPr>
            <a:lvl2pPr lvl="1"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2pPr>
            <a:lvl3pPr lvl="2"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3pPr>
            <a:lvl4pPr lvl="3"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4pPr>
            <a:lvl5pPr lvl="4"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5pPr>
            <a:lvl6pPr lvl="5"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6pPr>
            <a:lvl7pPr lvl="6"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7pPr>
            <a:lvl8pPr lvl="7" rtl="0" algn="ctr">
              <a:lnSpc>
                <a:spcPct val="120000"/>
              </a:lnSpc>
              <a:spcBef>
                <a:spcPts val="1600"/>
              </a:spcBef>
              <a:spcAft>
                <a:spcPts val="0"/>
              </a:spcAft>
              <a:buNone/>
              <a:defRPr sz="2400">
                <a:solidFill>
                  <a:schemeClr val="dk1"/>
                </a:solidFill>
                <a:latin typeface="Raleway Medium"/>
                <a:ea typeface="Raleway Medium"/>
                <a:cs typeface="Raleway Medium"/>
                <a:sym typeface="Raleway Medium"/>
              </a:defRPr>
            </a:lvl8pPr>
            <a:lvl9pPr lvl="8" rtl="0" algn="ctr">
              <a:lnSpc>
                <a:spcPct val="120000"/>
              </a:lnSpc>
              <a:spcBef>
                <a:spcPts val="1600"/>
              </a:spcBef>
              <a:spcAft>
                <a:spcPts val="1600"/>
              </a:spcAft>
              <a:buNone/>
              <a:defRPr sz="2400">
                <a:solidFill>
                  <a:schemeClr val="dk1"/>
                </a:solidFill>
                <a:latin typeface="Raleway Medium"/>
                <a:ea typeface="Raleway Medium"/>
                <a:cs typeface="Raleway Medium"/>
                <a:sym typeface="Raleway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y: headline">
  <p:cSld name="CUSTOM_1_3">
    <p:bg>
      <p:bgPr>
        <a:solidFill>
          <a:schemeClr val="dk1"/>
        </a:solidFill>
      </p:bgPr>
    </p:bg>
    <p:spTree>
      <p:nvGrpSpPr>
        <p:cNvPr id="121" name="Shape 121"/>
        <p:cNvGrpSpPr/>
        <p:nvPr/>
      </p:nvGrpSpPr>
      <p:grpSpPr>
        <a:xfrm>
          <a:off x="0" y="0"/>
          <a:ext cx="0" cy="0"/>
          <a:chOff x="0" y="0"/>
          <a:chExt cx="0" cy="0"/>
        </a:xfrm>
      </p:grpSpPr>
      <p:pic>
        <p:nvPicPr>
          <p:cNvPr id="122" name="Google Shape;122;p28"/>
          <p:cNvPicPr preferRelativeResize="0"/>
          <p:nvPr/>
        </p:nvPicPr>
        <p:blipFill>
          <a:blip r:embed="rId2">
            <a:alphaModFix/>
          </a:blip>
          <a:stretch>
            <a:fillRect/>
          </a:stretch>
        </p:blipFill>
        <p:spPr>
          <a:xfrm flipH="1">
            <a:off x="0" y="3776664"/>
            <a:ext cx="9144000" cy="1366836"/>
          </a:xfrm>
          <a:prstGeom prst="rect">
            <a:avLst/>
          </a:prstGeom>
          <a:noFill/>
          <a:ln>
            <a:noFill/>
          </a:ln>
        </p:spPr>
      </p:pic>
      <p:sp>
        <p:nvSpPr>
          <p:cNvPr id="123" name="Google Shape;123;p28"/>
          <p:cNvSpPr txBox="1"/>
          <p:nvPr>
            <p:ph idx="1" type="subTitle"/>
          </p:nvPr>
        </p:nvSpPr>
        <p:spPr>
          <a:xfrm>
            <a:off x="715150" y="1276350"/>
            <a:ext cx="5962800" cy="7335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None/>
              <a:defRPr sz="2400">
                <a:solidFill>
                  <a:schemeClr val="lt1"/>
                </a:solidFill>
                <a:latin typeface="Raleway Medium"/>
                <a:ea typeface="Raleway Medium"/>
                <a:cs typeface="Raleway Medium"/>
                <a:sym typeface="Raleway Medium"/>
              </a:defRPr>
            </a:lvl1pPr>
            <a:lvl2pPr lvl="1"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2pPr>
            <a:lvl3pPr lvl="2"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3pPr>
            <a:lvl4pPr lvl="3"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4pPr>
            <a:lvl5pPr lvl="4"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5pPr>
            <a:lvl6pPr lvl="5"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6pPr>
            <a:lvl7pPr lvl="6"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7pPr>
            <a:lvl8pPr lvl="7" rtl="0" algn="ctr">
              <a:lnSpc>
                <a:spcPct val="120000"/>
              </a:lnSpc>
              <a:spcBef>
                <a:spcPts val="1600"/>
              </a:spcBef>
              <a:spcAft>
                <a:spcPts val="0"/>
              </a:spcAft>
              <a:buNone/>
              <a:defRPr sz="2400">
                <a:solidFill>
                  <a:schemeClr val="lt1"/>
                </a:solidFill>
                <a:latin typeface="Raleway Medium"/>
                <a:ea typeface="Raleway Medium"/>
                <a:cs typeface="Raleway Medium"/>
                <a:sym typeface="Raleway Medium"/>
              </a:defRPr>
            </a:lvl8pPr>
            <a:lvl9pPr lvl="8" rtl="0" algn="ctr">
              <a:lnSpc>
                <a:spcPct val="120000"/>
              </a:lnSpc>
              <a:spcBef>
                <a:spcPts val="1600"/>
              </a:spcBef>
              <a:spcAft>
                <a:spcPts val="1600"/>
              </a:spcAft>
              <a:buNone/>
              <a:defRPr sz="2400">
                <a:solidFill>
                  <a:schemeClr val="lt1"/>
                </a:solidFill>
                <a:latin typeface="Raleway Medium"/>
                <a:ea typeface="Raleway Medium"/>
                <a:cs typeface="Raleway Medium"/>
                <a:sym typeface="Raleway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headline">
  <p:cSld name="CUSTOM_1_2">
    <p:bg>
      <p:bgPr>
        <a:solidFill>
          <a:schemeClr val="accent1"/>
        </a:solidFill>
      </p:bgPr>
    </p:bg>
    <p:spTree>
      <p:nvGrpSpPr>
        <p:cNvPr id="124" name="Shape 124"/>
        <p:cNvGrpSpPr/>
        <p:nvPr/>
      </p:nvGrpSpPr>
      <p:grpSpPr>
        <a:xfrm>
          <a:off x="0" y="0"/>
          <a:ext cx="0" cy="0"/>
          <a:chOff x="0" y="0"/>
          <a:chExt cx="0" cy="0"/>
        </a:xfrm>
      </p:grpSpPr>
      <p:sp>
        <p:nvSpPr>
          <p:cNvPr id="125" name="Google Shape;125;p29"/>
          <p:cNvSpPr txBox="1"/>
          <p:nvPr>
            <p:ph idx="1" type="subTitle"/>
          </p:nvPr>
        </p:nvSpPr>
        <p:spPr>
          <a:xfrm>
            <a:off x="715150" y="1276350"/>
            <a:ext cx="5962800" cy="733500"/>
          </a:xfrm>
          <a:prstGeom prst="rect">
            <a:avLst/>
          </a:prstGeom>
        </p:spPr>
        <p:txBody>
          <a:bodyPr anchorCtr="0" anchor="ctr" bIns="91425" lIns="91425" spcFirstLastPara="1" rIns="91425" wrap="square" tIns="91425">
            <a:noAutofit/>
          </a:bodyPr>
          <a:lstStyle>
            <a:lvl1pPr lvl="0" rtl="0" algn="ctr">
              <a:lnSpc>
                <a:spcPct val="120000"/>
              </a:lnSpc>
              <a:spcBef>
                <a:spcPts val="0"/>
              </a:spcBef>
              <a:spcAft>
                <a:spcPts val="0"/>
              </a:spcAft>
              <a:buNone/>
              <a:defRPr sz="2400">
                <a:solidFill>
                  <a:schemeClr val="lt1"/>
                </a:solidFill>
                <a:latin typeface="Raleway"/>
                <a:ea typeface="Raleway"/>
                <a:cs typeface="Raleway"/>
                <a:sym typeface="Raleway"/>
              </a:defRPr>
            </a:lvl1pPr>
            <a:lvl2pPr lvl="1" rtl="0" algn="ctr">
              <a:lnSpc>
                <a:spcPct val="120000"/>
              </a:lnSpc>
              <a:spcBef>
                <a:spcPts val="1600"/>
              </a:spcBef>
              <a:spcAft>
                <a:spcPts val="0"/>
              </a:spcAft>
              <a:buNone/>
              <a:defRPr sz="2400">
                <a:solidFill>
                  <a:schemeClr val="lt1"/>
                </a:solidFill>
                <a:latin typeface="Raleway"/>
                <a:ea typeface="Raleway"/>
                <a:cs typeface="Raleway"/>
                <a:sym typeface="Raleway"/>
              </a:defRPr>
            </a:lvl2pPr>
            <a:lvl3pPr lvl="2" rtl="0" algn="ctr">
              <a:lnSpc>
                <a:spcPct val="120000"/>
              </a:lnSpc>
              <a:spcBef>
                <a:spcPts val="1600"/>
              </a:spcBef>
              <a:spcAft>
                <a:spcPts val="0"/>
              </a:spcAft>
              <a:buNone/>
              <a:defRPr sz="2400">
                <a:solidFill>
                  <a:schemeClr val="lt1"/>
                </a:solidFill>
                <a:latin typeface="Raleway"/>
                <a:ea typeface="Raleway"/>
                <a:cs typeface="Raleway"/>
                <a:sym typeface="Raleway"/>
              </a:defRPr>
            </a:lvl3pPr>
            <a:lvl4pPr lvl="3" rtl="0" algn="ctr">
              <a:lnSpc>
                <a:spcPct val="120000"/>
              </a:lnSpc>
              <a:spcBef>
                <a:spcPts val="1600"/>
              </a:spcBef>
              <a:spcAft>
                <a:spcPts val="0"/>
              </a:spcAft>
              <a:buNone/>
              <a:defRPr sz="2400">
                <a:solidFill>
                  <a:schemeClr val="lt1"/>
                </a:solidFill>
                <a:latin typeface="Raleway"/>
                <a:ea typeface="Raleway"/>
                <a:cs typeface="Raleway"/>
                <a:sym typeface="Raleway"/>
              </a:defRPr>
            </a:lvl4pPr>
            <a:lvl5pPr lvl="4" rtl="0" algn="ctr">
              <a:lnSpc>
                <a:spcPct val="120000"/>
              </a:lnSpc>
              <a:spcBef>
                <a:spcPts val="1600"/>
              </a:spcBef>
              <a:spcAft>
                <a:spcPts val="0"/>
              </a:spcAft>
              <a:buNone/>
              <a:defRPr sz="2400">
                <a:solidFill>
                  <a:schemeClr val="lt1"/>
                </a:solidFill>
                <a:latin typeface="Raleway"/>
                <a:ea typeface="Raleway"/>
                <a:cs typeface="Raleway"/>
                <a:sym typeface="Raleway"/>
              </a:defRPr>
            </a:lvl5pPr>
            <a:lvl6pPr lvl="5" rtl="0" algn="ctr">
              <a:lnSpc>
                <a:spcPct val="120000"/>
              </a:lnSpc>
              <a:spcBef>
                <a:spcPts val="1600"/>
              </a:spcBef>
              <a:spcAft>
                <a:spcPts val="0"/>
              </a:spcAft>
              <a:buNone/>
              <a:defRPr sz="2400">
                <a:solidFill>
                  <a:schemeClr val="lt1"/>
                </a:solidFill>
                <a:latin typeface="Raleway"/>
                <a:ea typeface="Raleway"/>
                <a:cs typeface="Raleway"/>
                <a:sym typeface="Raleway"/>
              </a:defRPr>
            </a:lvl6pPr>
            <a:lvl7pPr lvl="6" rtl="0" algn="ctr">
              <a:lnSpc>
                <a:spcPct val="120000"/>
              </a:lnSpc>
              <a:spcBef>
                <a:spcPts val="1600"/>
              </a:spcBef>
              <a:spcAft>
                <a:spcPts val="0"/>
              </a:spcAft>
              <a:buNone/>
              <a:defRPr sz="2400">
                <a:solidFill>
                  <a:schemeClr val="lt1"/>
                </a:solidFill>
                <a:latin typeface="Raleway"/>
                <a:ea typeface="Raleway"/>
                <a:cs typeface="Raleway"/>
                <a:sym typeface="Raleway"/>
              </a:defRPr>
            </a:lvl7pPr>
            <a:lvl8pPr lvl="7" rtl="0" algn="ctr">
              <a:lnSpc>
                <a:spcPct val="120000"/>
              </a:lnSpc>
              <a:spcBef>
                <a:spcPts val="1600"/>
              </a:spcBef>
              <a:spcAft>
                <a:spcPts val="0"/>
              </a:spcAft>
              <a:buNone/>
              <a:defRPr sz="2400">
                <a:solidFill>
                  <a:schemeClr val="lt1"/>
                </a:solidFill>
                <a:latin typeface="Raleway"/>
                <a:ea typeface="Raleway"/>
                <a:cs typeface="Raleway"/>
                <a:sym typeface="Raleway"/>
              </a:defRPr>
            </a:lvl8pPr>
            <a:lvl9pPr lvl="8" rtl="0" algn="ctr">
              <a:lnSpc>
                <a:spcPct val="120000"/>
              </a:lnSpc>
              <a:spcBef>
                <a:spcPts val="1600"/>
              </a:spcBef>
              <a:spcAft>
                <a:spcPts val="1600"/>
              </a:spcAft>
              <a:buNone/>
              <a:defRPr sz="2400">
                <a:solidFill>
                  <a:schemeClr val="lt1"/>
                </a:solidFill>
                <a:latin typeface="Raleway"/>
                <a:ea typeface="Raleway"/>
                <a:cs typeface="Raleway"/>
                <a:sym typeface="Raleway"/>
              </a:defRPr>
            </a:lvl9pPr>
          </a:lstStyle>
          <a:p/>
        </p:txBody>
      </p:sp>
      <p:pic>
        <p:nvPicPr>
          <p:cNvPr id="126" name="Google Shape;126;p29"/>
          <p:cNvPicPr preferRelativeResize="0"/>
          <p:nvPr/>
        </p:nvPicPr>
        <p:blipFill>
          <a:blip r:embed="rId2">
            <a:alphaModFix/>
          </a:blip>
          <a:stretch>
            <a:fillRect/>
          </a:stretch>
        </p:blipFill>
        <p:spPr>
          <a:xfrm>
            <a:off x="0" y="4024994"/>
            <a:ext cx="9144000" cy="136683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resentation cover">
  <p:cSld name="CUSTOM_1_2_1">
    <p:bg>
      <p:bgPr>
        <a:solidFill>
          <a:schemeClr val="accent1"/>
        </a:solidFill>
      </p:bgPr>
    </p:bg>
    <p:spTree>
      <p:nvGrpSpPr>
        <p:cNvPr id="127" name="Shape 127"/>
        <p:cNvGrpSpPr/>
        <p:nvPr/>
      </p:nvGrpSpPr>
      <p:grpSpPr>
        <a:xfrm>
          <a:off x="0" y="0"/>
          <a:ext cx="0" cy="0"/>
          <a:chOff x="0" y="0"/>
          <a:chExt cx="0" cy="0"/>
        </a:xfrm>
      </p:grpSpPr>
      <p:pic>
        <p:nvPicPr>
          <p:cNvPr id="128" name="Google Shape;128;p30"/>
          <p:cNvPicPr preferRelativeResize="0"/>
          <p:nvPr/>
        </p:nvPicPr>
        <p:blipFill>
          <a:blip r:embed="rId2">
            <a:alphaModFix/>
          </a:blip>
          <a:stretch>
            <a:fillRect/>
          </a:stretch>
        </p:blipFill>
        <p:spPr>
          <a:xfrm>
            <a:off x="-4437" y="-2500"/>
            <a:ext cx="9144000" cy="5143500"/>
          </a:xfrm>
          <a:prstGeom prst="rect">
            <a:avLst/>
          </a:prstGeom>
          <a:noFill/>
          <a:ln>
            <a:noFill/>
          </a:ln>
        </p:spPr>
      </p:pic>
      <p:sp>
        <p:nvSpPr>
          <p:cNvPr id="129" name="Google Shape;129;p30"/>
          <p:cNvSpPr/>
          <p:nvPr/>
        </p:nvSpPr>
        <p:spPr>
          <a:xfrm rot="10800000">
            <a:off x="-4437" y="2500"/>
            <a:ext cx="9144000" cy="5143500"/>
          </a:xfrm>
          <a:prstGeom prst="rect">
            <a:avLst/>
          </a:prstGeom>
          <a:gradFill>
            <a:gsLst>
              <a:gs pos="0">
                <a:srgbClr val="FFFFFF">
                  <a:alpha val="0"/>
                </a:srgbClr>
              </a:gs>
              <a:gs pos="100000">
                <a:schemeClr val="accent1"/>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0"/>
          <p:cNvSpPr txBox="1"/>
          <p:nvPr>
            <p:ph type="title"/>
          </p:nvPr>
        </p:nvSpPr>
        <p:spPr>
          <a:xfrm>
            <a:off x="820800" y="3202975"/>
            <a:ext cx="7502400" cy="942300"/>
          </a:xfrm>
          <a:prstGeom prst="rect">
            <a:avLst/>
          </a:prstGeom>
        </p:spPr>
        <p:txBody>
          <a:bodyPr anchorCtr="0" anchor="ctr" bIns="91425" lIns="57150" spcFirstLastPara="1" rIns="91425" wrap="square" tIns="91425">
            <a:noAutofit/>
          </a:bodyPr>
          <a:lstStyle>
            <a:lvl1pPr lvl="0" rtl="0" algn="ctr">
              <a:spcBef>
                <a:spcPts val="0"/>
              </a:spcBef>
              <a:spcAft>
                <a:spcPts val="0"/>
              </a:spcAft>
              <a:buNone/>
              <a:defRPr b="1" sz="4000">
                <a:solidFill>
                  <a:schemeClr val="lt1"/>
                </a:solidFill>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30"/>
          <p:cNvPicPr preferRelativeResize="0"/>
          <p:nvPr/>
        </p:nvPicPr>
        <p:blipFill>
          <a:blip r:embed="rId3">
            <a:alphaModFix/>
          </a:blip>
          <a:stretch>
            <a:fillRect/>
          </a:stretch>
        </p:blipFill>
        <p:spPr>
          <a:xfrm>
            <a:off x="8110025" y="292800"/>
            <a:ext cx="709500" cy="709500"/>
          </a:xfrm>
          <a:prstGeom prst="rect">
            <a:avLst/>
          </a:prstGeom>
          <a:noFill/>
          <a:ln>
            <a:noFill/>
          </a:ln>
        </p:spPr>
      </p:pic>
      <p:sp>
        <p:nvSpPr>
          <p:cNvPr id="132" name="Google Shape;132;p30"/>
          <p:cNvSpPr txBox="1"/>
          <p:nvPr>
            <p:ph idx="1" type="subTitle"/>
          </p:nvPr>
        </p:nvSpPr>
        <p:spPr>
          <a:xfrm>
            <a:off x="1669925" y="4075650"/>
            <a:ext cx="5632200" cy="70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000">
                <a:solidFill>
                  <a:schemeClr val="lt1"/>
                </a:solidFill>
                <a:latin typeface="Raleway SemiBold"/>
                <a:ea typeface="Raleway SemiBold"/>
                <a:cs typeface="Raleway SemiBold"/>
                <a:sym typeface="Raleway SemiBold"/>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vy: topics">
  <p:cSld name="CUSTOM_1_1">
    <p:bg>
      <p:bgPr>
        <a:solidFill>
          <a:schemeClr val="dk1"/>
        </a:solidFill>
      </p:bgPr>
    </p:bg>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2">
            <a:alphaModFix/>
          </a:blip>
          <a:stretch>
            <a:fillRect/>
          </a:stretch>
        </p:blipFill>
        <p:spPr>
          <a:xfrm flipH="1">
            <a:off x="0" y="4028514"/>
            <a:ext cx="9144000" cy="1366836"/>
          </a:xfrm>
          <a:prstGeom prst="rect">
            <a:avLst/>
          </a:prstGeom>
          <a:noFill/>
          <a:ln>
            <a:noFill/>
          </a:ln>
        </p:spPr>
      </p:pic>
      <p:cxnSp>
        <p:nvCxnSpPr>
          <p:cNvPr id="135" name="Google Shape;135;p31"/>
          <p:cNvCxnSpPr/>
          <p:nvPr/>
        </p:nvCxnSpPr>
        <p:spPr>
          <a:xfrm>
            <a:off x="354150" y="878925"/>
            <a:ext cx="1154400" cy="0"/>
          </a:xfrm>
          <a:prstGeom prst="straightConnector1">
            <a:avLst/>
          </a:prstGeom>
          <a:noFill/>
          <a:ln cap="flat" cmpd="sng" w="28575">
            <a:solidFill>
              <a:schemeClr val="accent3"/>
            </a:solidFill>
            <a:prstDash val="solid"/>
            <a:round/>
            <a:headEnd len="med" w="med" type="none"/>
            <a:tailEnd len="med" w="med" type="none"/>
          </a:ln>
        </p:spPr>
      </p:cxnSp>
      <p:sp>
        <p:nvSpPr>
          <p:cNvPr id="136" name="Google Shape;136;p31"/>
          <p:cNvSpPr txBox="1"/>
          <p:nvPr>
            <p:ph type="title"/>
          </p:nvPr>
        </p:nvSpPr>
        <p:spPr>
          <a:xfrm>
            <a:off x="273325" y="411200"/>
            <a:ext cx="3928500" cy="363900"/>
          </a:xfrm>
          <a:prstGeom prst="rect">
            <a:avLst/>
          </a:prstGeom>
        </p:spPr>
        <p:txBody>
          <a:bodyPr anchorCtr="0" anchor="t" bIns="91425" lIns="57150" spcFirstLastPara="1" rIns="91425" wrap="square" tIns="91425">
            <a:noAutofit/>
          </a:bodyPr>
          <a:lstStyle>
            <a:lvl1pPr lvl="0" rtl="0">
              <a:spcBef>
                <a:spcPts val="0"/>
              </a:spcBef>
              <a:spcAft>
                <a:spcPts val="0"/>
              </a:spcAft>
              <a:buNone/>
              <a:defRPr sz="2000">
                <a:solidFill>
                  <a:schemeClr val="lt1"/>
                </a:solidFill>
                <a:latin typeface="Raleway Medium"/>
                <a:ea typeface="Raleway Medium"/>
                <a:cs typeface="Raleway Medium"/>
                <a:sym typeface="Raleway Medium"/>
              </a:defRPr>
            </a:lvl1pPr>
            <a:lvl2pPr lvl="1" rtl="0">
              <a:spcBef>
                <a:spcPts val="0"/>
              </a:spcBef>
              <a:spcAft>
                <a:spcPts val="0"/>
              </a:spcAft>
              <a:buNone/>
              <a:defRPr sz="2000">
                <a:latin typeface="Raleway Medium"/>
                <a:ea typeface="Raleway Medium"/>
                <a:cs typeface="Raleway Medium"/>
                <a:sym typeface="Raleway Medium"/>
              </a:defRPr>
            </a:lvl2pPr>
            <a:lvl3pPr lvl="2" rtl="0">
              <a:spcBef>
                <a:spcPts val="0"/>
              </a:spcBef>
              <a:spcAft>
                <a:spcPts val="0"/>
              </a:spcAft>
              <a:buNone/>
              <a:defRPr sz="2000">
                <a:latin typeface="Raleway Medium"/>
                <a:ea typeface="Raleway Medium"/>
                <a:cs typeface="Raleway Medium"/>
                <a:sym typeface="Raleway Medium"/>
              </a:defRPr>
            </a:lvl3pPr>
            <a:lvl4pPr lvl="3" rtl="0">
              <a:spcBef>
                <a:spcPts val="0"/>
              </a:spcBef>
              <a:spcAft>
                <a:spcPts val="0"/>
              </a:spcAft>
              <a:buNone/>
              <a:defRPr sz="2000">
                <a:latin typeface="Raleway Medium"/>
                <a:ea typeface="Raleway Medium"/>
                <a:cs typeface="Raleway Medium"/>
                <a:sym typeface="Raleway Medium"/>
              </a:defRPr>
            </a:lvl4pPr>
            <a:lvl5pPr lvl="4" rtl="0">
              <a:spcBef>
                <a:spcPts val="0"/>
              </a:spcBef>
              <a:spcAft>
                <a:spcPts val="0"/>
              </a:spcAft>
              <a:buNone/>
              <a:defRPr sz="2000">
                <a:latin typeface="Raleway Medium"/>
                <a:ea typeface="Raleway Medium"/>
                <a:cs typeface="Raleway Medium"/>
                <a:sym typeface="Raleway Medium"/>
              </a:defRPr>
            </a:lvl5pPr>
            <a:lvl6pPr lvl="5" rtl="0">
              <a:spcBef>
                <a:spcPts val="0"/>
              </a:spcBef>
              <a:spcAft>
                <a:spcPts val="0"/>
              </a:spcAft>
              <a:buNone/>
              <a:defRPr sz="2000">
                <a:latin typeface="Raleway Medium"/>
                <a:ea typeface="Raleway Medium"/>
                <a:cs typeface="Raleway Medium"/>
                <a:sym typeface="Raleway Medium"/>
              </a:defRPr>
            </a:lvl6pPr>
            <a:lvl7pPr lvl="6" rtl="0">
              <a:spcBef>
                <a:spcPts val="0"/>
              </a:spcBef>
              <a:spcAft>
                <a:spcPts val="0"/>
              </a:spcAft>
              <a:buNone/>
              <a:defRPr sz="2000">
                <a:latin typeface="Raleway Medium"/>
                <a:ea typeface="Raleway Medium"/>
                <a:cs typeface="Raleway Medium"/>
                <a:sym typeface="Raleway Medium"/>
              </a:defRPr>
            </a:lvl7pPr>
            <a:lvl8pPr lvl="7" rtl="0">
              <a:spcBef>
                <a:spcPts val="0"/>
              </a:spcBef>
              <a:spcAft>
                <a:spcPts val="0"/>
              </a:spcAft>
              <a:buNone/>
              <a:defRPr sz="2000">
                <a:latin typeface="Raleway Medium"/>
                <a:ea typeface="Raleway Medium"/>
                <a:cs typeface="Raleway Medium"/>
                <a:sym typeface="Raleway Medium"/>
              </a:defRPr>
            </a:lvl8pPr>
            <a:lvl9pPr lvl="8" rtl="0">
              <a:spcBef>
                <a:spcPts val="0"/>
              </a:spcBef>
              <a:spcAft>
                <a:spcPts val="0"/>
              </a:spcAft>
              <a:buNone/>
              <a:defRPr sz="2000">
                <a:latin typeface="Raleway Medium"/>
                <a:ea typeface="Raleway Medium"/>
                <a:cs typeface="Raleway Medium"/>
                <a:sym typeface="Raleway Medium"/>
              </a:defRPr>
            </a:lvl9pPr>
          </a:lstStyle>
          <a:p/>
        </p:txBody>
      </p:sp>
      <p:sp>
        <p:nvSpPr>
          <p:cNvPr id="137" name="Google Shape;137;p31"/>
          <p:cNvSpPr txBox="1"/>
          <p:nvPr>
            <p:ph idx="1" type="body"/>
          </p:nvPr>
        </p:nvSpPr>
        <p:spPr>
          <a:xfrm>
            <a:off x="1784250" y="1928875"/>
            <a:ext cx="4656000" cy="2438400"/>
          </a:xfrm>
          <a:prstGeom prst="rect">
            <a:avLst/>
          </a:prstGeom>
        </p:spPr>
        <p:txBody>
          <a:bodyPr anchorCtr="0" anchor="t" bIns="91425" lIns="0" spcFirstLastPara="1" rIns="91425" wrap="square" tIns="91425">
            <a:noAutofit/>
          </a:bodyPr>
          <a:lstStyle>
            <a:lvl1pPr indent="-342900" lvl="0" marL="457200" rtl="0">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42900" lvl="1" marL="914400" rtl="0">
              <a:spcBef>
                <a:spcPts val="1200"/>
              </a:spcBef>
              <a:spcAft>
                <a:spcPts val="0"/>
              </a:spcAft>
              <a:buClr>
                <a:schemeClr val="lt1"/>
              </a:buClr>
              <a:buSzPts val="1800"/>
              <a:buFont typeface="Raleway"/>
              <a:buChar char="○"/>
              <a:defRPr sz="1800">
                <a:solidFill>
                  <a:schemeClr val="lt1"/>
                </a:solidFill>
                <a:latin typeface="Raleway"/>
                <a:ea typeface="Raleway"/>
                <a:cs typeface="Raleway"/>
                <a:sym typeface="Raleway"/>
              </a:defRPr>
            </a:lvl2pPr>
            <a:lvl3pPr indent="-330200" lvl="2" marL="13716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17500" lvl="4" marL="22860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04800" lvl="6" marL="32004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7pPr>
            <a:lvl8pPr indent="-304800" lvl="7" marL="36576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8pPr>
            <a:lvl9pPr indent="-304800" lvl="8" marL="4114800" rtl="0">
              <a:spcBef>
                <a:spcPts val="1200"/>
              </a:spcBef>
              <a:spcAft>
                <a:spcPts val="1200"/>
              </a:spcAft>
              <a:buClr>
                <a:schemeClr val="lt1"/>
              </a:buClr>
              <a:buSzPts val="1200"/>
              <a:buFont typeface="Raleway"/>
              <a:buChar char="■"/>
              <a:defRPr sz="1200">
                <a:solidFill>
                  <a:schemeClr val="lt1"/>
                </a:solidFill>
                <a:latin typeface="Raleway"/>
                <a:ea typeface="Raleway"/>
                <a:cs typeface="Raleway"/>
                <a:sym typeface="Raleway"/>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opics">
  <p:cSld name="CUSTOM_1_1_1">
    <p:bg>
      <p:bgPr>
        <a:solidFill>
          <a:schemeClr val="dk2"/>
        </a:solidFill>
      </p:bgPr>
    </p:bg>
    <p:spTree>
      <p:nvGrpSpPr>
        <p:cNvPr id="138" name="Shape 138"/>
        <p:cNvGrpSpPr/>
        <p:nvPr/>
      </p:nvGrpSpPr>
      <p:grpSpPr>
        <a:xfrm>
          <a:off x="0" y="0"/>
          <a:ext cx="0" cy="0"/>
          <a:chOff x="0" y="0"/>
          <a:chExt cx="0" cy="0"/>
        </a:xfrm>
      </p:grpSpPr>
      <p:cxnSp>
        <p:nvCxnSpPr>
          <p:cNvPr id="139" name="Google Shape;139;p32"/>
          <p:cNvCxnSpPr/>
          <p:nvPr/>
        </p:nvCxnSpPr>
        <p:spPr>
          <a:xfrm>
            <a:off x="354150" y="878925"/>
            <a:ext cx="1154400" cy="0"/>
          </a:xfrm>
          <a:prstGeom prst="straightConnector1">
            <a:avLst/>
          </a:prstGeom>
          <a:noFill/>
          <a:ln cap="flat" cmpd="sng" w="28575">
            <a:solidFill>
              <a:schemeClr val="accent1"/>
            </a:solidFill>
            <a:prstDash val="solid"/>
            <a:round/>
            <a:headEnd len="med" w="med" type="none"/>
            <a:tailEnd len="med" w="med" type="none"/>
          </a:ln>
        </p:spPr>
      </p:cxnSp>
      <p:sp>
        <p:nvSpPr>
          <p:cNvPr id="140" name="Google Shape;140;p32"/>
          <p:cNvSpPr txBox="1"/>
          <p:nvPr>
            <p:ph type="title"/>
          </p:nvPr>
        </p:nvSpPr>
        <p:spPr>
          <a:xfrm>
            <a:off x="273325" y="411200"/>
            <a:ext cx="3928500" cy="363900"/>
          </a:xfrm>
          <a:prstGeom prst="rect">
            <a:avLst/>
          </a:prstGeom>
        </p:spPr>
        <p:txBody>
          <a:bodyPr anchorCtr="0" anchor="t" bIns="91425" lIns="57150" spcFirstLastPara="1" rIns="91425" wrap="square" tIns="91425">
            <a:noAutofit/>
          </a:bodyPr>
          <a:lstStyle>
            <a:lvl1pPr lvl="0" rtl="0">
              <a:spcBef>
                <a:spcPts val="0"/>
              </a:spcBef>
              <a:spcAft>
                <a:spcPts val="0"/>
              </a:spcAft>
              <a:buNone/>
              <a:defRPr sz="2000">
                <a:solidFill>
                  <a:schemeClr val="dk1"/>
                </a:solidFill>
                <a:latin typeface="Raleway Medium"/>
                <a:ea typeface="Raleway Medium"/>
                <a:cs typeface="Raleway Medium"/>
                <a:sym typeface="Raleway Medium"/>
              </a:defRPr>
            </a:lvl1pPr>
            <a:lvl2pPr lvl="1" rtl="0">
              <a:spcBef>
                <a:spcPts val="0"/>
              </a:spcBef>
              <a:spcAft>
                <a:spcPts val="0"/>
              </a:spcAft>
              <a:buNone/>
              <a:defRPr sz="2000">
                <a:solidFill>
                  <a:schemeClr val="dk1"/>
                </a:solidFill>
                <a:latin typeface="Raleway Medium"/>
                <a:ea typeface="Raleway Medium"/>
                <a:cs typeface="Raleway Medium"/>
                <a:sym typeface="Raleway Medium"/>
              </a:defRPr>
            </a:lvl2pPr>
            <a:lvl3pPr lvl="2" rtl="0">
              <a:spcBef>
                <a:spcPts val="0"/>
              </a:spcBef>
              <a:spcAft>
                <a:spcPts val="0"/>
              </a:spcAft>
              <a:buNone/>
              <a:defRPr sz="2000">
                <a:solidFill>
                  <a:schemeClr val="dk1"/>
                </a:solidFill>
                <a:latin typeface="Raleway Medium"/>
                <a:ea typeface="Raleway Medium"/>
                <a:cs typeface="Raleway Medium"/>
                <a:sym typeface="Raleway Medium"/>
              </a:defRPr>
            </a:lvl3pPr>
            <a:lvl4pPr lvl="3" rtl="0">
              <a:spcBef>
                <a:spcPts val="0"/>
              </a:spcBef>
              <a:spcAft>
                <a:spcPts val="0"/>
              </a:spcAft>
              <a:buNone/>
              <a:defRPr sz="2000">
                <a:solidFill>
                  <a:schemeClr val="dk1"/>
                </a:solidFill>
                <a:latin typeface="Raleway Medium"/>
                <a:ea typeface="Raleway Medium"/>
                <a:cs typeface="Raleway Medium"/>
                <a:sym typeface="Raleway Medium"/>
              </a:defRPr>
            </a:lvl4pPr>
            <a:lvl5pPr lvl="4" rtl="0">
              <a:spcBef>
                <a:spcPts val="0"/>
              </a:spcBef>
              <a:spcAft>
                <a:spcPts val="0"/>
              </a:spcAft>
              <a:buNone/>
              <a:defRPr sz="2000">
                <a:solidFill>
                  <a:schemeClr val="dk1"/>
                </a:solidFill>
                <a:latin typeface="Raleway Medium"/>
                <a:ea typeface="Raleway Medium"/>
                <a:cs typeface="Raleway Medium"/>
                <a:sym typeface="Raleway Medium"/>
              </a:defRPr>
            </a:lvl5pPr>
            <a:lvl6pPr lvl="5" rtl="0">
              <a:spcBef>
                <a:spcPts val="0"/>
              </a:spcBef>
              <a:spcAft>
                <a:spcPts val="0"/>
              </a:spcAft>
              <a:buNone/>
              <a:defRPr sz="2000">
                <a:solidFill>
                  <a:schemeClr val="dk1"/>
                </a:solidFill>
                <a:latin typeface="Raleway Medium"/>
                <a:ea typeface="Raleway Medium"/>
                <a:cs typeface="Raleway Medium"/>
                <a:sym typeface="Raleway Medium"/>
              </a:defRPr>
            </a:lvl6pPr>
            <a:lvl7pPr lvl="6" rtl="0">
              <a:spcBef>
                <a:spcPts val="0"/>
              </a:spcBef>
              <a:spcAft>
                <a:spcPts val="0"/>
              </a:spcAft>
              <a:buNone/>
              <a:defRPr sz="2000">
                <a:solidFill>
                  <a:schemeClr val="dk1"/>
                </a:solidFill>
                <a:latin typeface="Raleway Medium"/>
                <a:ea typeface="Raleway Medium"/>
                <a:cs typeface="Raleway Medium"/>
                <a:sym typeface="Raleway Medium"/>
              </a:defRPr>
            </a:lvl7pPr>
            <a:lvl8pPr lvl="7" rtl="0">
              <a:spcBef>
                <a:spcPts val="0"/>
              </a:spcBef>
              <a:spcAft>
                <a:spcPts val="0"/>
              </a:spcAft>
              <a:buNone/>
              <a:defRPr sz="2000">
                <a:solidFill>
                  <a:schemeClr val="dk1"/>
                </a:solidFill>
                <a:latin typeface="Raleway Medium"/>
                <a:ea typeface="Raleway Medium"/>
                <a:cs typeface="Raleway Medium"/>
                <a:sym typeface="Raleway Medium"/>
              </a:defRPr>
            </a:lvl8pPr>
            <a:lvl9pPr lvl="8" rtl="0">
              <a:spcBef>
                <a:spcPts val="0"/>
              </a:spcBef>
              <a:spcAft>
                <a:spcPts val="0"/>
              </a:spcAft>
              <a:buNone/>
              <a:defRPr sz="2000">
                <a:solidFill>
                  <a:schemeClr val="dk1"/>
                </a:solidFill>
                <a:latin typeface="Raleway Medium"/>
                <a:ea typeface="Raleway Medium"/>
                <a:cs typeface="Raleway Medium"/>
                <a:sym typeface="Raleway Medium"/>
              </a:defRPr>
            </a:lvl9pPr>
          </a:lstStyle>
          <a:p/>
        </p:txBody>
      </p:sp>
      <p:sp>
        <p:nvSpPr>
          <p:cNvPr id="141" name="Google Shape;141;p32"/>
          <p:cNvSpPr txBox="1"/>
          <p:nvPr>
            <p:ph idx="1" type="body"/>
          </p:nvPr>
        </p:nvSpPr>
        <p:spPr>
          <a:xfrm>
            <a:off x="1784250" y="1928875"/>
            <a:ext cx="4656000" cy="2438400"/>
          </a:xfrm>
          <a:prstGeom prst="rect">
            <a:avLst/>
          </a:prstGeom>
        </p:spPr>
        <p:txBody>
          <a:bodyPr anchorCtr="0" anchor="t" bIns="91425" lIns="0" spcFirstLastPara="1" rIns="91425" wrap="square" tIns="91425">
            <a:noAutofit/>
          </a:bodyPr>
          <a:lstStyle>
            <a:lvl1pPr indent="-342900" lvl="0" marL="4572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1pPr>
            <a:lvl2pPr indent="-342900" lvl="1" marL="914400" rtl="0">
              <a:spcBef>
                <a:spcPts val="1200"/>
              </a:spcBef>
              <a:spcAft>
                <a:spcPts val="0"/>
              </a:spcAft>
              <a:buClr>
                <a:schemeClr val="dk1"/>
              </a:buClr>
              <a:buSzPts val="1800"/>
              <a:buFont typeface="Raleway"/>
              <a:buChar char="○"/>
              <a:defRPr sz="1800">
                <a:solidFill>
                  <a:schemeClr val="dk1"/>
                </a:solidFill>
                <a:latin typeface="Raleway"/>
                <a:ea typeface="Raleway"/>
                <a:cs typeface="Raleway"/>
                <a:sym typeface="Raleway"/>
              </a:defRPr>
            </a:lvl2pPr>
            <a:lvl3pPr indent="-330200" lvl="2" marL="1371600" rtl="0">
              <a:spcBef>
                <a:spcPts val="1200"/>
              </a:spcBef>
              <a:spcAft>
                <a:spcPts val="0"/>
              </a:spcAft>
              <a:buClr>
                <a:schemeClr val="dk1"/>
              </a:buClr>
              <a:buSzPts val="1600"/>
              <a:buFont typeface="Raleway"/>
              <a:buChar char="■"/>
              <a:defRPr sz="1600">
                <a:solidFill>
                  <a:schemeClr val="dk1"/>
                </a:solidFill>
                <a:latin typeface="Raleway"/>
                <a:ea typeface="Raleway"/>
                <a:cs typeface="Raleway"/>
                <a:sym typeface="Raleway"/>
              </a:defRPr>
            </a:lvl3pPr>
            <a:lvl4pPr indent="-330200" lvl="3" marL="1828800" rtl="0">
              <a:spcBef>
                <a:spcPts val="1200"/>
              </a:spcBef>
              <a:spcAft>
                <a:spcPts val="0"/>
              </a:spcAft>
              <a:buClr>
                <a:schemeClr val="dk1"/>
              </a:buClr>
              <a:buSzPts val="1600"/>
              <a:buFont typeface="Raleway"/>
              <a:buChar char="●"/>
              <a:defRPr sz="1600">
                <a:solidFill>
                  <a:schemeClr val="dk1"/>
                </a:solidFill>
                <a:latin typeface="Raleway"/>
                <a:ea typeface="Raleway"/>
                <a:cs typeface="Raleway"/>
                <a:sym typeface="Raleway"/>
              </a:defRPr>
            </a:lvl4pPr>
            <a:lvl5pPr indent="-317500" lvl="4" marL="2286000" rtl="0">
              <a:spcBef>
                <a:spcPts val="12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17500" lvl="5" marL="2743200" rtl="0">
              <a:spcBef>
                <a:spcPts val="1200"/>
              </a:spcBef>
              <a:spcAft>
                <a:spcPts val="0"/>
              </a:spcAft>
              <a:buClr>
                <a:schemeClr val="dk1"/>
              </a:buClr>
              <a:buSzPts val="1400"/>
              <a:buFont typeface="Raleway"/>
              <a:buChar char="■"/>
              <a:defRPr>
                <a:solidFill>
                  <a:schemeClr val="dk1"/>
                </a:solidFill>
                <a:latin typeface="Raleway"/>
                <a:ea typeface="Raleway"/>
                <a:cs typeface="Raleway"/>
                <a:sym typeface="Raleway"/>
              </a:defRPr>
            </a:lvl6pPr>
            <a:lvl7pPr indent="-304800" lvl="6" marL="32004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rtl="0">
              <a:spcBef>
                <a:spcPts val="1200"/>
              </a:spcBef>
              <a:spcAft>
                <a:spcPts val="1200"/>
              </a:spcAft>
              <a:buClr>
                <a:schemeClr val="dk1"/>
              </a:buClr>
              <a:buSzPts val="1200"/>
              <a:buFont typeface="Raleway"/>
              <a:buChar char="■"/>
              <a:defRPr sz="1200">
                <a:solidFill>
                  <a:schemeClr val="dk1"/>
                </a:solidFill>
                <a:latin typeface="Raleway"/>
                <a:ea typeface="Raleway"/>
                <a:cs typeface="Raleway"/>
                <a:sym typeface="Raleway"/>
              </a:defRPr>
            </a:lvl9pPr>
          </a:lstStyle>
          <a:p/>
        </p:txBody>
      </p:sp>
      <p:pic>
        <p:nvPicPr>
          <p:cNvPr id="142" name="Google Shape;142;p32"/>
          <p:cNvPicPr preferRelativeResize="0"/>
          <p:nvPr/>
        </p:nvPicPr>
        <p:blipFill>
          <a:blip r:embed="rId2">
            <a:alphaModFix/>
          </a:blip>
          <a:stretch>
            <a:fillRect/>
          </a:stretch>
        </p:blipFill>
        <p:spPr>
          <a:xfrm>
            <a:off x="0" y="4039556"/>
            <a:ext cx="9144000" cy="136683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headline">
  <p:cSld name="CUSTOM_2">
    <p:bg>
      <p:bgPr>
        <a:solidFill>
          <a:schemeClr val="dk2"/>
        </a:solidFill>
      </p:bgPr>
    </p:bg>
    <p:spTree>
      <p:nvGrpSpPr>
        <p:cNvPr id="143" name="Shape 143"/>
        <p:cNvGrpSpPr/>
        <p:nvPr/>
      </p:nvGrpSpPr>
      <p:grpSpPr>
        <a:xfrm>
          <a:off x="0" y="0"/>
          <a:ext cx="0" cy="0"/>
          <a:chOff x="0" y="0"/>
          <a:chExt cx="0" cy="0"/>
        </a:xfrm>
      </p:grpSpPr>
      <p:sp>
        <p:nvSpPr>
          <p:cNvPr id="144" name="Google Shape;144;p33"/>
          <p:cNvSpPr txBox="1"/>
          <p:nvPr>
            <p:ph type="title"/>
          </p:nvPr>
        </p:nvSpPr>
        <p:spPr>
          <a:xfrm>
            <a:off x="3011525" y="2244575"/>
            <a:ext cx="3120900" cy="654300"/>
          </a:xfrm>
          <a:prstGeom prst="rect">
            <a:avLst/>
          </a:prstGeom>
          <a:solidFill>
            <a:schemeClr val="accent1"/>
          </a:solidFill>
        </p:spPr>
        <p:txBody>
          <a:bodyPr anchorCtr="0" anchor="ctr" bIns="91425" lIns="57150" spcFirstLastPara="1" rIns="91425" wrap="square" tIns="91425">
            <a:noAutofit/>
          </a:bodyPr>
          <a:lstStyle>
            <a:lvl1pPr lvl="0" rtl="0" algn="ctr">
              <a:spcBef>
                <a:spcPts val="0"/>
              </a:spcBef>
              <a:spcAft>
                <a:spcPts val="0"/>
              </a:spcAft>
              <a:buNone/>
              <a:defRPr b="1" sz="2400">
                <a:solidFill>
                  <a:schemeClr val="lt1"/>
                </a:solidFill>
                <a:latin typeface="Raleway"/>
                <a:ea typeface="Raleway"/>
                <a:cs typeface="Raleway"/>
                <a:sym typeface="Raleway"/>
              </a:defRPr>
            </a:lvl1pPr>
            <a:lvl2pPr lvl="1" rtl="0" algn="ctr">
              <a:spcBef>
                <a:spcPts val="0"/>
              </a:spcBef>
              <a:spcAft>
                <a:spcPts val="0"/>
              </a:spcAft>
              <a:buNone/>
              <a:defRPr b="1" sz="2400">
                <a:solidFill>
                  <a:schemeClr val="lt1"/>
                </a:solidFill>
                <a:latin typeface="Raleway"/>
                <a:ea typeface="Raleway"/>
                <a:cs typeface="Raleway"/>
                <a:sym typeface="Raleway"/>
              </a:defRPr>
            </a:lvl2pPr>
            <a:lvl3pPr lvl="2" rtl="0" algn="ctr">
              <a:spcBef>
                <a:spcPts val="0"/>
              </a:spcBef>
              <a:spcAft>
                <a:spcPts val="0"/>
              </a:spcAft>
              <a:buNone/>
              <a:defRPr b="1" sz="2400">
                <a:solidFill>
                  <a:schemeClr val="lt1"/>
                </a:solidFill>
                <a:latin typeface="Raleway"/>
                <a:ea typeface="Raleway"/>
                <a:cs typeface="Raleway"/>
                <a:sym typeface="Raleway"/>
              </a:defRPr>
            </a:lvl3pPr>
            <a:lvl4pPr lvl="3" rtl="0" algn="ctr">
              <a:spcBef>
                <a:spcPts val="0"/>
              </a:spcBef>
              <a:spcAft>
                <a:spcPts val="0"/>
              </a:spcAft>
              <a:buNone/>
              <a:defRPr b="1" sz="2400">
                <a:solidFill>
                  <a:schemeClr val="lt1"/>
                </a:solidFill>
                <a:latin typeface="Raleway"/>
                <a:ea typeface="Raleway"/>
                <a:cs typeface="Raleway"/>
                <a:sym typeface="Raleway"/>
              </a:defRPr>
            </a:lvl4pPr>
            <a:lvl5pPr lvl="4" rtl="0" algn="ctr">
              <a:spcBef>
                <a:spcPts val="0"/>
              </a:spcBef>
              <a:spcAft>
                <a:spcPts val="0"/>
              </a:spcAft>
              <a:buNone/>
              <a:defRPr b="1" sz="2400">
                <a:solidFill>
                  <a:schemeClr val="lt1"/>
                </a:solidFill>
                <a:latin typeface="Raleway"/>
                <a:ea typeface="Raleway"/>
                <a:cs typeface="Raleway"/>
                <a:sym typeface="Raleway"/>
              </a:defRPr>
            </a:lvl5pPr>
            <a:lvl6pPr lvl="5" rtl="0" algn="ctr">
              <a:spcBef>
                <a:spcPts val="0"/>
              </a:spcBef>
              <a:spcAft>
                <a:spcPts val="0"/>
              </a:spcAft>
              <a:buNone/>
              <a:defRPr b="1" sz="2400">
                <a:solidFill>
                  <a:schemeClr val="lt1"/>
                </a:solidFill>
                <a:latin typeface="Raleway"/>
                <a:ea typeface="Raleway"/>
                <a:cs typeface="Raleway"/>
                <a:sym typeface="Raleway"/>
              </a:defRPr>
            </a:lvl6pPr>
            <a:lvl7pPr lvl="6" rtl="0" algn="ctr">
              <a:spcBef>
                <a:spcPts val="0"/>
              </a:spcBef>
              <a:spcAft>
                <a:spcPts val="0"/>
              </a:spcAft>
              <a:buNone/>
              <a:defRPr b="1" sz="2400">
                <a:solidFill>
                  <a:schemeClr val="lt1"/>
                </a:solidFill>
                <a:latin typeface="Raleway"/>
                <a:ea typeface="Raleway"/>
                <a:cs typeface="Raleway"/>
                <a:sym typeface="Raleway"/>
              </a:defRPr>
            </a:lvl7pPr>
            <a:lvl8pPr lvl="7" rtl="0" algn="ctr">
              <a:spcBef>
                <a:spcPts val="0"/>
              </a:spcBef>
              <a:spcAft>
                <a:spcPts val="0"/>
              </a:spcAft>
              <a:buNone/>
              <a:defRPr b="1" sz="2400">
                <a:solidFill>
                  <a:schemeClr val="lt1"/>
                </a:solidFill>
                <a:latin typeface="Raleway"/>
                <a:ea typeface="Raleway"/>
                <a:cs typeface="Raleway"/>
                <a:sym typeface="Raleway"/>
              </a:defRPr>
            </a:lvl8pPr>
            <a:lvl9pPr lvl="8" rtl="0" algn="ctr">
              <a:spcBef>
                <a:spcPts val="0"/>
              </a:spcBef>
              <a:spcAft>
                <a:spcPts val="0"/>
              </a:spcAft>
              <a:buNone/>
              <a:defRPr b="1" sz="2400">
                <a:solidFill>
                  <a:schemeClr val="lt1"/>
                </a:solidFill>
                <a:latin typeface="Raleway"/>
                <a:ea typeface="Raleway"/>
                <a:cs typeface="Raleway"/>
                <a:sym typeface="Ralew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code snippet">
  <p:cSld name="CUSTOM_3">
    <p:bg>
      <p:bgPr>
        <a:solidFill>
          <a:schemeClr val="dk2"/>
        </a:solidFill>
      </p:bgPr>
    </p:bg>
    <p:spTree>
      <p:nvGrpSpPr>
        <p:cNvPr id="145" name="Shape 145"/>
        <p:cNvGrpSpPr/>
        <p:nvPr/>
      </p:nvGrpSpPr>
      <p:grpSpPr>
        <a:xfrm>
          <a:off x="0" y="0"/>
          <a:ext cx="0" cy="0"/>
          <a:chOff x="0" y="0"/>
          <a:chExt cx="0" cy="0"/>
        </a:xfrm>
      </p:grpSpPr>
      <p:sp>
        <p:nvSpPr>
          <p:cNvPr id="146" name="Google Shape;146;p34"/>
          <p:cNvSpPr txBox="1"/>
          <p:nvPr>
            <p:ph idx="1" type="subTitle"/>
          </p:nvPr>
        </p:nvSpPr>
        <p:spPr>
          <a:xfrm>
            <a:off x="4129975" y="431325"/>
            <a:ext cx="4460100" cy="447600"/>
          </a:xfrm>
          <a:prstGeom prst="rect">
            <a:avLst/>
          </a:prstGeom>
        </p:spPr>
        <p:txBody>
          <a:bodyPr anchorCtr="0" anchor="t" bIns="91425" lIns="91425" spcFirstLastPara="1" rIns="91425" wrap="square" tIns="91425">
            <a:noAutofit/>
          </a:bodyPr>
          <a:lstStyle>
            <a:lvl1pPr lvl="0" rtl="0">
              <a:lnSpc>
                <a:spcPct val="120000"/>
              </a:lnSpc>
              <a:spcBef>
                <a:spcPts val="0"/>
              </a:spcBef>
              <a:spcAft>
                <a:spcPts val="0"/>
              </a:spcAft>
              <a:buNone/>
              <a:defRPr sz="2000">
                <a:solidFill>
                  <a:schemeClr val="accent1"/>
                </a:solidFill>
                <a:latin typeface="Raleway Medium"/>
                <a:ea typeface="Raleway Medium"/>
                <a:cs typeface="Raleway Medium"/>
                <a:sym typeface="Raleway Medium"/>
              </a:defRPr>
            </a:lvl1pPr>
            <a:lvl2pPr lvl="1"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2pPr>
            <a:lvl3pPr lvl="2"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3pPr>
            <a:lvl4pPr lvl="3"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4pPr>
            <a:lvl5pPr lvl="4"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5pPr>
            <a:lvl6pPr lvl="5"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6pPr>
            <a:lvl7pPr lvl="6"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7pPr>
            <a:lvl8pPr lvl="7" rtl="0">
              <a:lnSpc>
                <a:spcPct val="120000"/>
              </a:lnSpc>
              <a:spcBef>
                <a:spcPts val="1600"/>
              </a:spcBef>
              <a:spcAft>
                <a:spcPts val="0"/>
              </a:spcAft>
              <a:buNone/>
              <a:defRPr sz="2000">
                <a:solidFill>
                  <a:schemeClr val="accent1"/>
                </a:solidFill>
                <a:latin typeface="Raleway Medium"/>
                <a:ea typeface="Raleway Medium"/>
                <a:cs typeface="Raleway Medium"/>
                <a:sym typeface="Raleway Medium"/>
              </a:defRPr>
            </a:lvl8pPr>
            <a:lvl9pPr lvl="8" rtl="0">
              <a:lnSpc>
                <a:spcPct val="120000"/>
              </a:lnSpc>
              <a:spcBef>
                <a:spcPts val="1600"/>
              </a:spcBef>
              <a:spcAft>
                <a:spcPts val="1600"/>
              </a:spcAft>
              <a:buNone/>
              <a:defRPr sz="2000">
                <a:solidFill>
                  <a:schemeClr val="accent1"/>
                </a:solidFill>
                <a:latin typeface="Raleway Medium"/>
                <a:ea typeface="Raleway Medium"/>
                <a:cs typeface="Raleway Medium"/>
                <a:sym typeface="Raleway Medium"/>
              </a:defRPr>
            </a:lvl9pPr>
          </a:lstStyle>
          <a:p/>
        </p:txBody>
      </p:sp>
      <p:pic>
        <p:nvPicPr>
          <p:cNvPr id="147" name="Google Shape;147;p34"/>
          <p:cNvPicPr preferRelativeResize="0"/>
          <p:nvPr/>
        </p:nvPicPr>
        <p:blipFill>
          <a:blip r:embed="rId2">
            <a:alphaModFix/>
          </a:blip>
          <a:stretch>
            <a:fillRect/>
          </a:stretch>
        </p:blipFill>
        <p:spPr>
          <a:xfrm>
            <a:off x="0" y="4039556"/>
            <a:ext cx="9144000" cy="1366838"/>
          </a:xfrm>
          <a:prstGeom prst="rect">
            <a:avLst/>
          </a:prstGeom>
          <a:noFill/>
          <a:ln>
            <a:noFill/>
          </a:ln>
        </p:spPr>
      </p:pic>
      <p:cxnSp>
        <p:nvCxnSpPr>
          <p:cNvPr id="148" name="Google Shape;148;p34"/>
          <p:cNvCxnSpPr/>
          <p:nvPr/>
        </p:nvCxnSpPr>
        <p:spPr>
          <a:xfrm flipH="1" rot="10800000">
            <a:off x="4218575" y="884425"/>
            <a:ext cx="1254600" cy="300"/>
          </a:xfrm>
          <a:prstGeom prst="straightConnector1">
            <a:avLst/>
          </a:prstGeom>
          <a:noFill/>
          <a:ln cap="flat" cmpd="sng" w="28575">
            <a:solidFill>
              <a:schemeClr val="accent1"/>
            </a:solidFill>
            <a:prstDash val="solid"/>
            <a:round/>
            <a:headEnd len="med" w="med" type="none"/>
            <a:tailEnd len="med" w="med" type="none"/>
          </a:ln>
        </p:spPr>
      </p:cxnSp>
      <p:sp>
        <p:nvSpPr>
          <p:cNvPr id="149" name="Google Shape;149;p34"/>
          <p:cNvSpPr txBox="1"/>
          <p:nvPr>
            <p:ph idx="2" type="body"/>
          </p:nvPr>
        </p:nvSpPr>
        <p:spPr>
          <a:xfrm>
            <a:off x="4129975" y="1393500"/>
            <a:ext cx="3654300" cy="2820900"/>
          </a:xfrm>
          <a:prstGeom prst="rect">
            <a:avLst/>
          </a:prstGeom>
        </p:spPr>
        <p:txBody>
          <a:bodyPr anchorCtr="0" anchor="t" bIns="91425" lIns="0" spcFirstLastPara="1" rIns="91425" wrap="square" tIns="91425">
            <a:noAutofit/>
          </a:bodyPr>
          <a:lstStyle>
            <a:lvl1pPr indent="-330200" lvl="0" marL="457200" rtl="0">
              <a:spcBef>
                <a:spcPts val="0"/>
              </a:spcBef>
              <a:spcAft>
                <a:spcPts val="0"/>
              </a:spcAft>
              <a:buClr>
                <a:schemeClr val="dk1"/>
              </a:buClr>
              <a:buSzPts val="1600"/>
              <a:buFont typeface="Raleway"/>
              <a:buChar char="●"/>
              <a:defRPr sz="1600">
                <a:solidFill>
                  <a:schemeClr val="dk1"/>
                </a:solidFill>
                <a:latin typeface="Raleway"/>
                <a:ea typeface="Raleway"/>
                <a:cs typeface="Raleway"/>
                <a:sym typeface="Raleway"/>
              </a:defRPr>
            </a:lvl1pPr>
            <a:lvl2pPr indent="-330200" lvl="1" marL="914400" rtl="0">
              <a:spcBef>
                <a:spcPts val="1200"/>
              </a:spcBef>
              <a:spcAft>
                <a:spcPts val="0"/>
              </a:spcAft>
              <a:buClr>
                <a:schemeClr val="dk1"/>
              </a:buClr>
              <a:buSzPts val="1600"/>
              <a:buFont typeface="Raleway"/>
              <a:buChar char="○"/>
              <a:defRPr sz="1600">
                <a:solidFill>
                  <a:schemeClr val="dk1"/>
                </a:solidFill>
                <a:latin typeface="Raleway"/>
                <a:ea typeface="Raleway"/>
                <a:cs typeface="Raleway"/>
                <a:sym typeface="Raleway"/>
              </a:defRPr>
            </a:lvl2pPr>
            <a:lvl3pPr indent="-330200" lvl="2" marL="1371600" rtl="0">
              <a:spcBef>
                <a:spcPts val="1200"/>
              </a:spcBef>
              <a:spcAft>
                <a:spcPts val="0"/>
              </a:spcAft>
              <a:buClr>
                <a:schemeClr val="dk1"/>
              </a:buClr>
              <a:buSzPts val="1600"/>
              <a:buFont typeface="Raleway"/>
              <a:buChar char="■"/>
              <a:defRPr>
                <a:solidFill>
                  <a:schemeClr val="dk1"/>
                </a:solidFill>
                <a:latin typeface="Raleway"/>
                <a:ea typeface="Raleway"/>
                <a:cs typeface="Raleway"/>
                <a:sym typeface="Raleway"/>
              </a:defRPr>
            </a:lvl3pPr>
            <a:lvl4pPr indent="-330200" lvl="3" marL="1828800" rtl="0">
              <a:spcBef>
                <a:spcPts val="1200"/>
              </a:spcBef>
              <a:spcAft>
                <a:spcPts val="0"/>
              </a:spcAft>
              <a:buClr>
                <a:schemeClr val="dk1"/>
              </a:buClr>
              <a:buSzPts val="1600"/>
              <a:buFont typeface="Raleway"/>
              <a:buChar char="●"/>
              <a:defRPr>
                <a:solidFill>
                  <a:schemeClr val="dk1"/>
                </a:solidFill>
                <a:latin typeface="Raleway"/>
                <a:ea typeface="Raleway"/>
                <a:cs typeface="Raleway"/>
                <a:sym typeface="Raleway"/>
              </a:defRPr>
            </a:lvl4pPr>
            <a:lvl5pPr indent="-317500" lvl="4" marL="2286000" rtl="0">
              <a:spcBef>
                <a:spcPts val="1200"/>
              </a:spcBef>
              <a:spcAft>
                <a:spcPts val="0"/>
              </a:spcAft>
              <a:buClr>
                <a:schemeClr val="dk1"/>
              </a:buClr>
              <a:buSzPts val="1400"/>
              <a:buFont typeface="Raleway"/>
              <a:buChar char="○"/>
              <a:defRPr>
                <a:solidFill>
                  <a:schemeClr val="dk1"/>
                </a:solidFill>
                <a:latin typeface="Raleway"/>
                <a:ea typeface="Raleway"/>
                <a:cs typeface="Raleway"/>
                <a:sym typeface="Raleway"/>
              </a:defRPr>
            </a:lvl5pPr>
            <a:lvl6pPr indent="-304800" lvl="5" marL="27432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rtl="0">
              <a:spcBef>
                <a:spcPts val="120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292100" lvl="7" marL="3657600" rtl="0">
              <a:spcBef>
                <a:spcPts val="1200"/>
              </a:spcBef>
              <a:spcAft>
                <a:spcPts val="0"/>
              </a:spcAft>
              <a:buClr>
                <a:schemeClr val="dk1"/>
              </a:buClr>
              <a:buSzPts val="1000"/>
              <a:buFont typeface="Raleway"/>
              <a:buChar char="○"/>
              <a:defRPr sz="1000">
                <a:solidFill>
                  <a:schemeClr val="dk1"/>
                </a:solidFill>
                <a:latin typeface="Raleway"/>
                <a:ea typeface="Raleway"/>
                <a:cs typeface="Raleway"/>
                <a:sym typeface="Raleway"/>
              </a:defRPr>
            </a:lvl8pPr>
            <a:lvl9pPr indent="-292100" lvl="8" marL="4114800" rtl="0">
              <a:spcBef>
                <a:spcPts val="1200"/>
              </a:spcBef>
              <a:spcAft>
                <a:spcPts val="1200"/>
              </a:spcAft>
              <a:buClr>
                <a:schemeClr val="dk1"/>
              </a:buClr>
              <a:buSzPts val="1000"/>
              <a:buFont typeface="Raleway"/>
              <a:buChar char="■"/>
              <a:defRPr sz="1000">
                <a:solidFill>
                  <a:schemeClr val="dk1"/>
                </a:solidFill>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4.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11" Type="http://schemas.openxmlformats.org/officeDocument/2006/relationships/theme" Target="../theme/theme1.xml"/><Relationship Id="rId10" Type="http://schemas.openxmlformats.org/officeDocument/2006/relationships/slideLayout" Target="../slideLayouts/slideLayout31.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ph type="title"/>
          </p:nvPr>
        </p:nvSpPr>
        <p:spPr>
          <a:xfrm>
            <a:off x="715150" y="571450"/>
            <a:ext cx="7502400" cy="591300"/>
          </a:xfrm>
          <a:prstGeom prst="rect">
            <a:avLst/>
          </a:prstGeom>
          <a:noFill/>
          <a:ln>
            <a:noFill/>
          </a:ln>
        </p:spPr>
        <p:txBody>
          <a:bodyPr anchorCtr="0" anchor="ctr" bIns="91425" lIns="57150" spcFirstLastPara="1" rIns="91425" wrap="square" tIns="91425">
            <a:noAutofit/>
          </a:bodyPr>
          <a:lstStyle>
            <a:lvl1pPr lvl="0" rtl="0">
              <a:spcBef>
                <a:spcPts val="0"/>
              </a:spcBef>
              <a:spcAft>
                <a:spcPts val="0"/>
              </a:spcAft>
              <a:buNone/>
              <a:defRPr b="1" sz="4000">
                <a:solidFill>
                  <a:schemeClr val="accent1"/>
                </a:solidFill>
                <a:latin typeface="Raleway"/>
                <a:ea typeface="Raleway"/>
                <a:cs typeface="Raleway"/>
                <a:sym typeface="Raleway"/>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53" name="Google Shape;53;p13"/>
          <p:cNvSpPr txBox="1"/>
          <p:nvPr>
            <p:ph idx="1" type="body"/>
          </p:nvPr>
        </p:nvSpPr>
        <p:spPr>
          <a:xfrm>
            <a:off x="1784250" y="1928875"/>
            <a:ext cx="4656000" cy="2438400"/>
          </a:xfrm>
          <a:prstGeom prst="rect">
            <a:avLst/>
          </a:prstGeom>
          <a:noFill/>
          <a:ln>
            <a:noFill/>
          </a:ln>
        </p:spPr>
        <p:txBody>
          <a:bodyPr anchorCtr="0" anchor="t" bIns="91425" lIns="0" spcFirstLastPara="1" rIns="91425" wrap="square" tIns="91425">
            <a:noAutofit/>
          </a:bodyPr>
          <a:lstStyle>
            <a:lvl1pPr indent="-342900" lvl="0" marL="457200" rtl="0">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42900" lvl="1" marL="914400" rtl="0">
              <a:spcBef>
                <a:spcPts val="1200"/>
              </a:spcBef>
              <a:spcAft>
                <a:spcPts val="0"/>
              </a:spcAft>
              <a:buClr>
                <a:schemeClr val="lt1"/>
              </a:buClr>
              <a:buSzPts val="1800"/>
              <a:buFont typeface="Raleway"/>
              <a:buChar char="○"/>
              <a:defRPr sz="1800">
                <a:solidFill>
                  <a:schemeClr val="lt1"/>
                </a:solidFill>
                <a:latin typeface="Raleway"/>
                <a:ea typeface="Raleway"/>
                <a:cs typeface="Raleway"/>
                <a:sym typeface="Raleway"/>
              </a:defRPr>
            </a:lvl2pPr>
            <a:lvl3pPr indent="-330200" lvl="2" marL="13716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17500" lvl="4" marL="22860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04800" lvl="6" marL="32004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7pPr>
            <a:lvl8pPr indent="-304800" lvl="7" marL="36576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8pPr>
            <a:lvl9pPr indent="-304800" lvl="8" marL="4114800" rtl="0">
              <a:spcBef>
                <a:spcPts val="1200"/>
              </a:spcBef>
              <a:spcAft>
                <a:spcPts val="1200"/>
              </a:spcAft>
              <a:buClr>
                <a:schemeClr val="lt1"/>
              </a:buClr>
              <a:buSzPts val="1200"/>
              <a:buFont typeface="Raleway"/>
              <a:buChar char="■"/>
              <a:defRPr sz="1200">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dk1"/>
        </a:solidFill>
      </p:bgPr>
    </p:bg>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4"/>
          <p:cNvSpPr txBox="1"/>
          <p:nvPr>
            <p:ph type="title"/>
          </p:nvPr>
        </p:nvSpPr>
        <p:spPr>
          <a:xfrm>
            <a:off x="715150" y="571450"/>
            <a:ext cx="7502400" cy="591300"/>
          </a:xfrm>
          <a:prstGeom prst="rect">
            <a:avLst/>
          </a:prstGeom>
          <a:noFill/>
          <a:ln>
            <a:noFill/>
          </a:ln>
        </p:spPr>
        <p:txBody>
          <a:bodyPr anchorCtr="0" anchor="ctr" bIns="91425" lIns="57150" spcFirstLastPara="1" rIns="91425" wrap="square" tIns="91425">
            <a:noAutofit/>
          </a:bodyPr>
          <a:lstStyle>
            <a:lvl1pPr lvl="0" rtl="0">
              <a:spcBef>
                <a:spcPts val="0"/>
              </a:spcBef>
              <a:spcAft>
                <a:spcPts val="0"/>
              </a:spcAft>
              <a:buNone/>
              <a:defRPr b="1" sz="4000">
                <a:solidFill>
                  <a:schemeClr val="accent1"/>
                </a:solidFill>
                <a:latin typeface="Raleway"/>
                <a:ea typeface="Raleway"/>
                <a:cs typeface="Raleway"/>
                <a:sym typeface="Raleway"/>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
        <p:nvSpPr>
          <p:cNvPr id="103" name="Google Shape;103;p24"/>
          <p:cNvSpPr txBox="1"/>
          <p:nvPr>
            <p:ph idx="1" type="body"/>
          </p:nvPr>
        </p:nvSpPr>
        <p:spPr>
          <a:xfrm>
            <a:off x="1784250" y="1928875"/>
            <a:ext cx="4656000" cy="2438400"/>
          </a:xfrm>
          <a:prstGeom prst="rect">
            <a:avLst/>
          </a:prstGeom>
          <a:noFill/>
          <a:ln>
            <a:noFill/>
          </a:ln>
        </p:spPr>
        <p:txBody>
          <a:bodyPr anchorCtr="0" anchor="t" bIns="91425" lIns="0" spcFirstLastPara="1" rIns="91425" wrap="square" tIns="91425">
            <a:noAutofit/>
          </a:bodyPr>
          <a:lstStyle>
            <a:lvl1pPr indent="-342900" lvl="0" marL="457200" rtl="0">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indent="-342900" lvl="1" marL="914400" rtl="0">
              <a:spcBef>
                <a:spcPts val="1200"/>
              </a:spcBef>
              <a:spcAft>
                <a:spcPts val="0"/>
              </a:spcAft>
              <a:buClr>
                <a:schemeClr val="lt1"/>
              </a:buClr>
              <a:buSzPts val="1800"/>
              <a:buFont typeface="Raleway"/>
              <a:buChar char="○"/>
              <a:defRPr sz="1800">
                <a:solidFill>
                  <a:schemeClr val="lt1"/>
                </a:solidFill>
                <a:latin typeface="Raleway"/>
                <a:ea typeface="Raleway"/>
                <a:cs typeface="Raleway"/>
                <a:sym typeface="Raleway"/>
              </a:defRPr>
            </a:lvl2pPr>
            <a:lvl3pPr indent="-330200" lvl="2" marL="13716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3pPr>
            <a:lvl4pPr indent="-330200" lvl="3" marL="1828800" rtl="0">
              <a:spcBef>
                <a:spcPts val="1200"/>
              </a:spcBef>
              <a:spcAft>
                <a:spcPts val="0"/>
              </a:spcAft>
              <a:buClr>
                <a:schemeClr val="lt1"/>
              </a:buClr>
              <a:buSzPts val="1600"/>
              <a:buFont typeface="Raleway"/>
              <a:buChar char="●"/>
              <a:defRPr sz="1600">
                <a:solidFill>
                  <a:schemeClr val="lt1"/>
                </a:solidFill>
                <a:latin typeface="Raleway"/>
                <a:ea typeface="Raleway"/>
                <a:cs typeface="Raleway"/>
                <a:sym typeface="Raleway"/>
              </a:defRPr>
            </a:lvl4pPr>
            <a:lvl5pPr indent="-317500" lvl="4" marL="22860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12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04800" lvl="6" marL="32004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7pPr>
            <a:lvl8pPr indent="-304800" lvl="7" marL="3657600" rtl="0">
              <a:spcBef>
                <a:spcPts val="1200"/>
              </a:spcBef>
              <a:spcAft>
                <a:spcPts val="0"/>
              </a:spcAft>
              <a:buClr>
                <a:schemeClr val="lt1"/>
              </a:buClr>
              <a:buSzPts val="1200"/>
              <a:buFont typeface="Raleway"/>
              <a:buChar char="○"/>
              <a:defRPr sz="1200">
                <a:solidFill>
                  <a:schemeClr val="lt1"/>
                </a:solidFill>
                <a:latin typeface="Raleway"/>
                <a:ea typeface="Raleway"/>
                <a:cs typeface="Raleway"/>
                <a:sym typeface="Raleway"/>
              </a:defRPr>
            </a:lvl8pPr>
            <a:lvl9pPr indent="-304800" lvl="8" marL="4114800" rtl="0">
              <a:spcBef>
                <a:spcPts val="1200"/>
              </a:spcBef>
              <a:spcAft>
                <a:spcPts val="1200"/>
              </a:spcAft>
              <a:buClr>
                <a:schemeClr val="lt1"/>
              </a:buClr>
              <a:buSzPts val="1200"/>
              <a:buFont typeface="Raleway"/>
              <a:buChar char="■"/>
              <a:defRPr sz="1200">
                <a:solidFill>
                  <a:schemeClr val="lt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www.amazon.com.br/Grokking-Algorithms-illustrated-programmers-curious/dp/1617292230"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www.amazon.com/Algorithms-Nutshell-Practical-George-Heineman/dp/149194892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drive.google.com/file/d/1H_-MmTjzBjZOkMmzZGSVReunp4IMFZe2/view" TargetMode="Externa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hyperlink" Target="https://www.amazon.com/Algorithms-Nutshell-Practical-George-Heineman/dp/149194892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github.com/python/cpython/blob/b16e382c446d76ede22780b15c75f43c5f132e25/Objects/listsort.txt" TargetMode="Externa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bugs.java.com/bugdatabase/view_bug.do?bug_id=68041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svn.python.org/projects/python/trunk/Objects/listsort.tx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hyperlink" Target="https://svn.python.org/projects/python/trunk/Objects/listsort.tx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svn.python.org/projects/python/trunk/Objects/listsort.txt" TargetMode="Externa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svn.python.org/projects/python/trunk/Objects/listsort.txt"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svn.python.org/projects/python/trunk/Objects/listsort.tx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comments" Target="../comments/commen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upe.poli.br/" TargetMode="External"/><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https://github.com/python/cpython/blob/b16e382c446d76ede22780b15c75f43c5f132e25/Objects/dictnotes.txt#L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s://github.com/python/cpython/blob/b16e382c446d76ede22780b15c75f43c5f132e25/Objects/dictnotes.txt#L4" TargetMode="Externa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hyperlink" Target="https://docs.python.org/3/reference/datamodel.html#object.__hash__" TargetMode="External"/><Relationship Id="rId5" Type="http://schemas.openxmlformats.org/officeDocument/2006/relationships/hyperlink" Target="https://stackoverflow.com/a/27522708/753791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5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1.png"/><Relationship Id="rId4" Type="http://schemas.openxmlformats.org/officeDocument/2006/relationships/hyperlink" Target="https://github.com/python/cpython/blob/b16e382c446d76ede22780b15c75f43c5f132e25/Objects/dictobject.c"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1.png"/><Relationship Id="rId4" Type="http://schemas.openxmlformats.org/officeDocument/2006/relationships/hyperlink" Target="https://github.com/python/cpython/blob/b16e382c446d76ede22780b15c75f43c5f132e25/Objects/dictobject.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thub.com/python/cpython/blob/b16e382c446d76ede22780b15c75f43c5f132e25/Objects/dictobject.c"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 Id="rId4" Type="http://schemas.openxmlformats.org/officeDocument/2006/relationships/hyperlink" Target="https://stackoverflow.com/questions/46026607/how-pythons-compact-dict-lookup-is-performed-with-int-value-inside-the-indici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mail.python.org/pipermail/python-dev/2012-December/123028.html" TargetMode="External"/><Relationship Id="rId4" Type="http://schemas.openxmlformats.org/officeDocument/2006/relationships/hyperlink" Target="https://github.com/python/cpython/blob/b16e382c446d76ede22780b15c75f43c5f132e25/Objects/dictobject.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stackoverflow.com/questions/1517347/about-pythons-built-in-sort-method" TargetMode="Externa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5.png"/><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mail.python.org/pipermail/python-dev/2012-December/123028.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5.png"/><Relationship Id="rId4" Type="http://schemas.openxmlformats.org/officeDocument/2006/relationships/hyperlink" Target="https://docs.python.org/3/reference/datamodel.html#object.__hash__" TargetMode="External"/><Relationship Id="rId5" Type="http://schemas.openxmlformats.org/officeDocument/2006/relationships/hyperlink" Target="https://stackoverflow.com/a/27522708/7537918"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8.png"/><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hyperlink" Target="https://docs.python.org/3/reference/datamodel.html#object.__hash__" TargetMode="External"/><Relationship Id="rId4" Type="http://schemas.openxmlformats.org/officeDocument/2006/relationships/hyperlink" Target="https://stackoverflow.com/questions/27522626/hash-function-in-python-3-3-returns-different-results-between-sessions/27522708#27522708" TargetMode="External"/><Relationship Id="rId5" Type="http://schemas.openxmlformats.org/officeDocument/2006/relationships/hyperlink" Target="https://docs.python.org/3/reference/datamodel.html#object.__hash__"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hyperlink" Target="https://stackoverflow.com/questions/19441488/efficiency-of-len-and-pop-in-python" TargetMode="External"/><Relationship Id="rId4" Type="http://schemas.openxmlformats.org/officeDocument/2006/relationships/hyperlink" Target="https://stackoverflow.com/questions/23861468/why-is-it-slower-to-iterate-over-a-small-string-than-a-small-list/23861518#2386151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gif"/><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1" Type="http://schemas.openxmlformats.org/officeDocument/2006/relationships/hyperlink" Target="https://dev.to/s_awdesh/timsort-fastest-sorting-algorithm-for-real-world-problems--2jhd" TargetMode="External"/><Relationship Id="rId10" Type="http://schemas.openxmlformats.org/officeDocument/2006/relationships/hyperlink" Target="https://www.amazon.com.br/Grokking-Algorithms-illustrated-programmers-curious/dp/1617292230" TargetMode="External"/><Relationship Id="rId13" Type="http://schemas.openxmlformats.org/officeDocument/2006/relationships/hyperlink" Target="https://github.com/python/cpython/blob/b16e382c446d76ede22780b15c75f43c5f132e25/Objects/listsort.txt" TargetMode="External"/><Relationship Id="rId12" Type="http://schemas.openxmlformats.org/officeDocument/2006/relationships/hyperlink" Target="https://hackernoon.com/timsort-the-fastest-sorting-algorithm-youve-never-heard-of-36b28417f399" TargetMode="External"/><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www.youtube.com/watch?v=oMyy4Sm0uBs" TargetMode="External"/><Relationship Id="rId4" Type="http://schemas.openxmlformats.org/officeDocument/2006/relationships/hyperlink" Target="https://www.youtube.com/watch?v=p33CVV29OG8" TargetMode="External"/><Relationship Id="rId9" Type="http://schemas.openxmlformats.org/officeDocument/2006/relationships/hyperlink" Target="https://dev.to/s_awdesh/timsort-fastest-sorting-algorithm-for-real-world-problems--2jhd" TargetMode="External"/><Relationship Id="rId5" Type="http://schemas.openxmlformats.org/officeDocument/2006/relationships/hyperlink" Target="https://docs.python.org/3/reference/datamodel.html" TargetMode="External"/><Relationship Id="rId6" Type="http://schemas.openxmlformats.org/officeDocument/2006/relationships/hyperlink" Target="https://github.com/python/cpython/blob/b16e382c446d76ede22780b15c75f43c5f132e25/Objects/dictobject.c" TargetMode="External"/><Relationship Id="rId7" Type="http://schemas.openxmlformats.org/officeDocument/2006/relationships/hyperlink" Target="https://github.com/python/cpython/blob/b16e382c446d76ede22780b15c75f43c5f132e25/Objects/dictnotes.txt#L4" TargetMode="External"/><Relationship Id="rId8" Type="http://schemas.openxmlformats.org/officeDocument/2006/relationships/hyperlink" Target="https://github.com/python/cpython/tree/b16e382c446d76ede22780b15c75f43c5f132e25/Object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3" name="Shape 153"/>
        <p:cNvGrpSpPr/>
        <p:nvPr/>
      </p:nvGrpSpPr>
      <p:grpSpPr>
        <a:xfrm>
          <a:off x="0" y="0"/>
          <a:ext cx="0" cy="0"/>
          <a:chOff x="0" y="0"/>
          <a:chExt cx="0" cy="0"/>
        </a:xfrm>
      </p:grpSpPr>
      <p:pic>
        <p:nvPicPr>
          <p:cNvPr id="154" name="Google Shape;154;p35"/>
          <p:cNvPicPr preferRelativeResize="0"/>
          <p:nvPr/>
        </p:nvPicPr>
        <p:blipFill>
          <a:blip r:embed="rId3">
            <a:alphaModFix/>
          </a:blip>
          <a:stretch>
            <a:fillRect/>
          </a:stretch>
        </p:blipFill>
        <p:spPr>
          <a:xfrm>
            <a:off x="1741363" y="1989863"/>
            <a:ext cx="5661275" cy="1163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2" name="Shape 222"/>
        <p:cNvGrpSpPr/>
        <p:nvPr/>
      </p:nvGrpSpPr>
      <p:grpSpPr>
        <a:xfrm>
          <a:off x="0" y="0"/>
          <a:ext cx="0" cy="0"/>
          <a:chOff x="0" y="0"/>
          <a:chExt cx="0" cy="0"/>
        </a:xfrm>
      </p:grpSpPr>
      <p:sp>
        <p:nvSpPr>
          <p:cNvPr id="223" name="Google Shape;223;p44"/>
          <p:cNvSpPr txBox="1"/>
          <p:nvPr>
            <p:ph idx="4294967295" type="subTitle"/>
          </p:nvPr>
        </p:nvSpPr>
        <p:spPr>
          <a:xfrm>
            <a:off x="2924250" y="4529750"/>
            <a:ext cx="3295500" cy="678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900" u="sng">
                <a:solidFill>
                  <a:schemeClr val="hlink"/>
                </a:solidFill>
                <a:latin typeface="Arial"/>
                <a:ea typeface="Arial"/>
                <a:cs typeface="Arial"/>
                <a:sym typeface="Arial"/>
                <a:hlinkClick r:id="rId3"/>
              </a:rPr>
              <a:t>Grokking Algorithms: An illustrated guide for programmers and other curious people</a:t>
            </a:r>
            <a:endParaRPr sz="900">
              <a:solidFill>
                <a:srgbClr val="000000"/>
              </a:solidFill>
              <a:latin typeface="Arial"/>
              <a:ea typeface="Arial"/>
              <a:cs typeface="Arial"/>
              <a:sym typeface="Arial"/>
            </a:endParaRPr>
          </a:p>
        </p:txBody>
      </p:sp>
      <p:pic>
        <p:nvPicPr>
          <p:cNvPr id="224" name="Google Shape;224;p44"/>
          <p:cNvPicPr preferRelativeResize="0"/>
          <p:nvPr/>
        </p:nvPicPr>
        <p:blipFill>
          <a:blip r:embed="rId4">
            <a:alphaModFix/>
          </a:blip>
          <a:stretch>
            <a:fillRect/>
          </a:stretch>
        </p:blipFill>
        <p:spPr>
          <a:xfrm>
            <a:off x="3102425" y="1049775"/>
            <a:ext cx="3804450" cy="34410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8" name="Shape 228"/>
        <p:cNvGrpSpPr/>
        <p:nvPr/>
      </p:nvGrpSpPr>
      <p:grpSpPr>
        <a:xfrm>
          <a:off x="0" y="0"/>
          <a:ext cx="0" cy="0"/>
          <a:chOff x="0" y="0"/>
          <a:chExt cx="0" cy="0"/>
        </a:xfrm>
      </p:grpSpPr>
      <p:sp>
        <p:nvSpPr>
          <p:cNvPr id="229" name="Google Shape;229;p45"/>
          <p:cNvSpPr txBox="1"/>
          <p:nvPr>
            <p:ph idx="4294967295" type="subTitle"/>
          </p:nvPr>
        </p:nvSpPr>
        <p:spPr>
          <a:xfrm>
            <a:off x="2924250" y="4358250"/>
            <a:ext cx="3295500" cy="266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900" u="sng">
                <a:solidFill>
                  <a:schemeClr val="hlink"/>
                </a:solidFill>
                <a:latin typeface="Arial"/>
                <a:ea typeface="Arial"/>
                <a:cs typeface="Arial"/>
                <a:sym typeface="Arial"/>
                <a:hlinkClick r:id="rId3"/>
              </a:rPr>
              <a:t>Algorithms in a Nutshell: A Practical Guide</a:t>
            </a:r>
            <a:endParaRPr sz="900">
              <a:solidFill>
                <a:srgbClr val="000000"/>
              </a:solidFill>
              <a:latin typeface="Arial"/>
              <a:ea typeface="Arial"/>
              <a:cs typeface="Arial"/>
              <a:sym typeface="Arial"/>
            </a:endParaRPr>
          </a:p>
        </p:txBody>
      </p:sp>
      <p:sp>
        <p:nvSpPr>
          <p:cNvPr id="230" name="Google Shape;230;p45"/>
          <p:cNvSpPr txBox="1"/>
          <p:nvPr/>
        </p:nvSpPr>
        <p:spPr>
          <a:xfrm>
            <a:off x="2629450" y="1147950"/>
            <a:ext cx="4417500" cy="300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Constant: O(1)</a:t>
            </a:r>
            <a:endParaRPr sz="2400">
              <a:latin typeface="Raleway Medium"/>
              <a:ea typeface="Raleway Medium"/>
              <a:cs typeface="Raleway Medium"/>
              <a:sym typeface="Raleway Medium"/>
            </a:endParaRPr>
          </a:p>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Logaritimo: O(log n)</a:t>
            </a:r>
            <a:endParaRPr sz="2400">
              <a:latin typeface="Raleway Medium"/>
              <a:ea typeface="Raleway Medium"/>
              <a:cs typeface="Raleway Medium"/>
              <a:sym typeface="Raleway Medium"/>
            </a:endParaRPr>
          </a:p>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Sublinear: O(n^d ) for d &lt; 1</a:t>
            </a:r>
            <a:endParaRPr sz="2400">
              <a:latin typeface="Raleway Medium"/>
              <a:ea typeface="Raleway Medium"/>
              <a:cs typeface="Raleway Medium"/>
              <a:sym typeface="Raleway Medium"/>
            </a:endParaRPr>
          </a:p>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Linear: O(n)</a:t>
            </a:r>
            <a:endParaRPr sz="2400">
              <a:latin typeface="Raleway Medium"/>
              <a:ea typeface="Raleway Medium"/>
              <a:cs typeface="Raleway Medium"/>
              <a:sym typeface="Raleway Medium"/>
            </a:endParaRPr>
          </a:p>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Linearitimo: O(n log n)</a:t>
            </a:r>
            <a:endParaRPr sz="2400">
              <a:latin typeface="Raleway Medium"/>
              <a:ea typeface="Raleway Medium"/>
              <a:cs typeface="Raleway Medium"/>
              <a:sym typeface="Raleway Medium"/>
            </a:endParaRPr>
          </a:p>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Quadrático: O(n^2 )</a:t>
            </a:r>
            <a:endParaRPr sz="2400">
              <a:latin typeface="Raleway Medium"/>
              <a:ea typeface="Raleway Medium"/>
              <a:cs typeface="Raleway Medium"/>
              <a:sym typeface="Raleway Medium"/>
            </a:endParaRPr>
          </a:p>
          <a:p>
            <a:pPr indent="-381000" lvl="0" marL="457200" rtl="0" algn="l">
              <a:lnSpc>
                <a:spcPct val="115000"/>
              </a:lnSpc>
              <a:spcBef>
                <a:spcPts val="0"/>
              </a:spcBef>
              <a:spcAft>
                <a:spcPts val="0"/>
              </a:spcAft>
              <a:buSzPts val="2400"/>
              <a:buFont typeface="Raleway Medium"/>
              <a:buChar char="●"/>
            </a:pPr>
            <a:r>
              <a:rPr lang="en" sz="2400">
                <a:latin typeface="Raleway Medium"/>
                <a:ea typeface="Raleway Medium"/>
                <a:cs typeface="Raleway Medium"/>
                <a:sym typeface="Raleway Medium"/>
              </a:rPr>
              <a:t>Exponencial: O(2^n )</a:t>
            </a:r>
            <a:endParaRPr sz="2400">
              <a:latin typeface="Raleway Medium"/>
              <a:ea typeface="Raleway Medium"/>
              <a:cs typeface="Raleway Medium"/>
              <a:sym typeface="Raleway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4" name="Shape 234"/>
        <p:cNvGrpSpPr/>
        <p:nvPr/>
      </p:nvGrpSpPr>
      <p:grpSpPr>
        <a:xfrm>
          <a:off x="0" y="0"/>
          <a:ext cx="0" cy="0"/>
          <a:chOff x="0" y="0"/>
          <a:chExt cx="0" cy="0"/>
        </a:xfrm>
      </p:grpSpPr>
      <p:pic>
        <p:nvPicPr>
          <p:cNvPr id="235" name="Google Shape;235;p46" title="FSoViedr5Fp9pbA8.mp4">
            <a:hlinkClick r:id="rId3"/>
          </p:cNvPr>
          <p:cNvPicPr preferRelativeResize="0"/>
          <p:nvPr/>
        </p:nvPicPr>
        <p:blipFill>
          <a:blip r:embed="rId4">
            <a:alphaModFix/>
          </a:blip>
          <a:stretch>
            <a:fillRect/>
          </a:stretch>
        </p:blipFill>
        <p:spPr>
          <a:xfrm>
            <a:off x="2775863" y="0"/>
            <a:ext cx="3592276"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9" name="Shape 239"/>
        <p:cNvGrpSpPr/>
        <p:nvPr/>
      </p:nvGrpSpPr>
      <p:grpSpPr>
        <a:xfrm>
          <a:off x="0" y="0"/>
          <a:ext cx="0" cy="0"/>
          <a:chOff x="0" y="0"/>
          <a:chExt cx="0" cy="0"/>
        </a:xfrm>
      </p:grpSpPr>
      <p:pic>
        <p:nvPicPr>
          <p:cNvPr id="240" name="Google Shape;240;p47"/>
          <p:cNvPicPr preferRelativeResize="0"/>
          <p:nvPr/>
        </p:nvPicPr>
        <p:blipFill>
          <a:blip r:embed="rId3">
            <a:alphaModFix/>
          </a:blip>
          <a:stretch>
            <a:fillRect/>
          </a:stretch>
        </p:blipFill>
        <p:spPr>
          <a:xfrm>
            <a:off x="2633074" y="1267475"/>
            <a:ext cx="3877850" cy="2326700"/>
          </a:xfrm>
          <a:prstGeom prst="rect">
            <a:avLst/>
          </a:prstGeom>
          <a:noFill/>
          <a:ln>
            <a:noFill/>
          </a:ln>
        </p:spPr>
      </p:pic>
      <p:sp>
        <p:nvSpPr>
          <p:cNvPr id="241" name="Google Shape;241;p47"/>
          <p:cNvSpPr txBox="1"/>
          <p:nvPr>
            <p:ph idx="4294967295" type="title"/>
          </p:nvPr>
        </p:nvSpPr>
        <p:spPr>
          <a:xfrm>
            <a:off x="311700" y="497250"/>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3000">
                <a:solidFill>
                  <a:srgbClr val="000000"/>
                </a:solidFill>
                <a:latin typeface="Courier New"/>
                <a:ea typeface="Courier New"/>
                <a:cs typeface="Courier New"/>
                <a:sym typeface="Courier New"/>
              </a:rPr>
              <a:t>Ordenação por Inserção</a:t>
            </a:r>
            <a:endParaRPr b="1" sz="3000">
              <a:solidFill>
                <a:srgbClr val="000000"/>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5" name="Shape 245"/>
        <p:cNvGrpSpPr/>
        <p:nvPr/>
      </p:nvGrpSpPr>
      <p:grpSpPr>
        <a:xfrm>
          <a:off x="0" y="0"/>
          <a:ext cx="0" cy="0"/>
          <a:chOff x="0" y="0"/>
          <a:chExt cx="0" cy="0"/>
        </a:xfrm>
      </p:grpSpPr>
      <p:sp>
        <p:nvSpPr>
          <p:cNvPr id="246" name="Google Shape;246;p48"/>
          <p:cNvSpPr txBox="1"/>
          <p:nvPr>
            <p:ph idx="4294967295" type="title"/>
          </p:nvPr>
        </p:nvSpPr>
        <p:spPr>
          <a:xfrm>
            <a:off x="311700" y="497250"/>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lang="en" sz="3000">
                <a:solidFill>
                  <a:srgbClr val="000000"/>
                </a:solidFill>
                <a:latin typeface="Courier New"/>
                <a:ea typeface="Courier New"/>
                <a:cs typeface="Courier New"/>
                <a:sym typeface="Courier New"/>
              </a:rPr>
              <a:t>Quicksort</a:t>
            </a:r>
            <a:endParaRPr sz="3000">
              <a:solidFill>
                <a:srgbClr val="000000"/>
              </a:solidFill>
              <a:latin typeface="Courier New"/>
              <a:ea typeface="Courier New"/>
              <a:cs typeface="Courier New"/>
              <a:sym typeface="Courier New"/>
            </a:endParaRPr>
          </a:p>
        </p:txBody>
      </p:sp>
      <p:pic>
        <p:nvPicPr>
          <p:cNvPr id="247" name="Google Shape;247;p48"/>
          <p:cNvPicPr preferRelativeResize="0"/>
          <p:nvPr/>
        </p:nvPicPr>
        <p:blipFill>
          <a:blip r:embed="rId3">
            <a:alphaModFix/>
          </a:blip>
          <a:stretch>
            <a:fillRect/>
          </a:stretch>
        </p:blipFill>
        <p:spPr>
          <a:xfrm>
            <a:off x="2989900" y="1144374"/>
            <a:ext cx="3164200" cy="241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1" name="Shape 251"/>
        <p:cNvGrpSpPr/>
        <p:nvPr/>
      </p:nvGrpSpPr>
      <p:grpSpPr>
        <a:xfrm>
          <a:off x="0" y="0"/>
          <a:ext cx="0" cy="0"/>
          <a:chOff x="0" y="0"/>
          <a:chExt cx="0" cy="0"/>
        </a:xfrm>
      </p:grpSpPr>
      <p:sp>
        <p:nvSpPr>
          <p:cNvPr id="252" name="Google Shape;252;p49"/>
          <p:cNvSpPr txBox="1"/>
          <p:nvPr>
            <p:ph idx="4294967295" type="title"/>
          </p:nvPr>
        </p:nvSpPr>
        <p:spPr>
          <a:xfrm>
            <a:off x="311700" y="497250"/>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lang="en" sz="3000">
                <a:solidFill>
                  <a:srgbClr val="000000"/>
                </a:solidFill>
                <a:latin typeface="Courier New"/>
                <a:ea typeface="Courier New"/>
                <a:cs typeface="Courier New"/>
                <a:sym typeface="Courier New"/>
              </a:rPr>
              <a:t>Mergesort</a:t>
            </a:r>
            <a:endParaRPr sz="3000">
              <a:solidFill>
                <a:srgbClr val="000000"/>
              </a:solidFill>
              <a:latin typeface="Courier New"/>
              <a:ea typeface="Courier New"/>
              <a:cs typeface="Courier New"/>
              <a:sym typeface="Courier New"/>
            </a:endParaRPr>
          </a:p>
        </p:txBody>
      </p:sp>
      <p:pic>
        <p:nvPicPr>
          <p:cNvPr id="253" name="Google Shape;253;p49"/>
          <p:cNvPicPr preferRelativeResize="0"/>
          <p:nvPr/>
        </p:nvPicPr>
        <p:blipFill>
          <a:blip r:embed="rId3">
            <a:alphaModFix/>
          </a:blip>
          <a:stretch>
            <a:fillRect/>
          </a:stretch>
        </p:blipFill>
        <p:spPr>
          <a:xfrm>
            <a:off x="2706002" y="1146150"/>
            <a:ext cx="3732000" cy="2239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7" name="Shape 257"/>
        <p:cNvGrpSpPr/>
        <p:nvPr/>
      </p:nvGrpSpPr>
      <p:grpSpPr>
        <a:xfrm>
          <a:off x="0" y="0"/>
          <a:ext cx="0" cy="0"/>
          <a:chOff x="0" y="0"/>
          <a:chExt cx="0" cy="0"/>
        </a:xfrm>
      </p:grpSpPr>
      <p:pic>
        <p:nvPicPr>
          <p:cNvPr id="258" name="Google Shape;258;p50"/>
          <p:cNvPicPr preferRelativeResize="0"/>
          <p:nvPr/>
        </p:nvPicPr>
        <p:blipFill>
          <a:blip r:embed="rId3">
            <a:alphaModFix/>
          </a:blip>
          <a:stretch>
            <a:fillRect/>
          </a:stretch>
        </p:blipFill>
        <p:spPr>
          <a:xfrm>
            <a:off x="2309800" y="484325"/>
            <a:ext cx="4524375" cy="2171700"/>
          </a:xfrm>
          <a:prstGeom prst="rect">
            <a:avLst/>
          </a:prstGeom>
          <a:noFill/>
          <a:ln>
            <a:noFill/>
          </a:ln>
        </p:spPr>
      </p:pic>
      <p:pic>
        <p:nvPicPr>
          <p:cNvPr id="259" name="Google Shape;259;p50"/>
          <p:cNvPicPr preferRelativeResize="0"/>
          <p:nvPr/>
        </p:nvPicPr>
        <p:blipFill>
          <a:blip r:embed="rId4">
            <a:alphaModFix/>
          </a:blip>
          <a:stretch>
            <a:fillRect/>
          </a:stretch>
        </p:blipFill>
        <p:spPr>
          <a:xfrm>
            <a:off x="2300275" y="2656013"/>
            <a:ext cx="4543425" cy="771525"/>
          </a:xfrm>
          <a:prstGeom prst="rect">
            <a:avLst/>
          </a:prstGeom>
          <a:noFill/>
          <a:ln>
            <a:noFill/>
          </a:ln>
        </p:spPr>
      </p:pic>
      <p:sp>
        <p:nvSpPr>
          <p:cNvPr id="260" name="Google Shape;260;p50"/>
          <p:cNvSpPr txBox="1"/>
          <p:nvPr/>
        </p:nvSpPr>
        <p:spPr>
          <a:xfrm>
            <a:off x="3072000" y="3397850"/>
            <a:ext cx="3000000" cy="325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600"/>
              </a:spcAft>
              <a:buNone/>
            </a:pPr>
            <a:r>
              <a:rPr lang="en" sz="1000" u="sng">
                <a:solidFill>
                  <a:schemeClr val="hlink"/>
                </a:solidFill>
                <a:highlight>
                  <a:srgbClr val="FFFFFF"/>
                </a:highlight>
                <a:hlinkClick r:id="rId5"/>
              </a:rPr>
              <a:t>Algorithms in a Nutshell: A Practical Guide</a:t>
            </a:r>
            <a:endParaRPr sz="1000">
              <a:solidFill>
                <a:srgbClr val="11111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4" name="Shape 264"/>
        <p:cNvGrpSpPr/>
        <p:nvPr/>
      </p:nvGrpSpPr>
      <p:grpSpPr>
        <a:xfrm>
          <a:off x="0" y="0"/>
          <a:ext cx="0" cy="0"/>
          <a:chOff x="0" y="0"/>
          <a:chExt cx="0" cy="0"/>
        </a:xfrm>
      </p:grpSpPr>
      <p:sp>
        <p:nvSpPr>
          <p:cNvPr id="265" name="Google Shape;265;p51"/>
          <p:cNvSpPr txBox="1"/>
          <p:nvPr>
            <p:ph idx="1" type="subTitle"/>
          </p:nvPr>
        </p:nvSpPr>
        <p:spPr>
          <a:xfrm>
            <a:off x="1316250" y="1732500"/>
            <a:ext cx="6511500" cy="14889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solidFill>
                  <a:srgbClr val="000000"/>
                </a:solidFill>
              </a:rPr>
              <a:t>E se fosse possível combinar os algoritmos de acordo com a necessidade?</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52"/>
          <p:cNvSpPr txBox="1"/>
          <p:nvPr>
            <p:ph type="ctrTitle"/>
          </p:nvPr>
        </p:nvSpPr>
        <p:spPr>
          <a:xfrm>
            <a:off x="1732500" y="1545450"/>
            <a:ext cx="6831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Solução</a:t>
            </a: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rPr lang="en" sz="4400">
                <a:latin typeface="Raleway Medium"/>
                <a:ea typeface="Raleway Medium"/>
                <a:cs typeface="Raleway Medium"/>
                <a:sym typeface="Raleway Medium"/>
              </a:rPr>
              <a:t>Timsort</a:t>
            </a:r>
            <a:endParaRPr sz="4400">
              <a:latin typeface="Raleway Medium"/>
              <a:ea typeface="Raleway Medium"/>
              <a:cs typeface="Raleway Medium"/>
              <a:sym typeface="Raleway Medium"/>
            </a:endParaRPr>
          </a:p>
        </p:txBody>
      </p:sp>
      <p:sp>
        <p:nvSpPr>
          <p:cNvPr id="271" name="Google Shape;271;p52"/>
          <p:cNvSpPr txBox="1"/>
          <p:nvPr/>
        </p:nvSpPr>
        <p:spPr>
          <a:xfrm>
            <a:off x="6975300" y="4890050"/>
            <a:ext cx="2168700" cy="25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0000FF"/>
                </a:solidFill>
                <a:hlinkClick r:id="rId3"/>
              </a:rPr>
              <a:t>Python Docs</a:t>
            </a:r>
            <a:endParaRPr sz="900">
              <a:solidFill>
                <a:srgbClr val="0000FF"/>
              </a:solidFill>
            </a:endParaRPr>
          </a:p>
        </p:txBody>
      </p:sp>
      <p:pic>
        <p:nvPicPr>
          <p:cNvPr id="272" name="Google Shape;272;p52"/>
          <p:cNvPicPr preferRelativeResize="0"/>
          <p:nvPr/>
        </p:nvPicPr>
        <p:blipFill>
          <a:blip r:embed="rId4">
            <a:alphaModFix/>
          </a:blip>
          <a:stretch>
            <a:fillRect/>
          </a:stretch>
        </p:blipFill>
        <p:spPr>
          <a:xfrm>
            <a:off x="6790512" y="-311775"/>
            <a:ext cx="2185676" cy="2185676"/>
          </a:xfrm>
          <a:prstGeom prst="rect">
            <a:avLst/>
          </a:prstGeom>
          <a:noFill/>
          <a:ln>
            <a:noFill/>
          </a:ln>
        </p:spPr>
      </p:pic>
      <p:sp>
        <p:nvSpPr>
          <p:cNvPr id="273" name="Google Shape;273;p5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7" name="Shape 277"/>
        <p:cNvGrpSpPr/>
        <p:nvPr/>
      </p:nvGrpSpPr>
      <p:grpSpPr>
        <a:xfrm>
          <a:off x="0" y="0"/>
          <a:ext cx="0" cy="0"/>
          <a:chOff x="0" y="0"/>
          <a:chExt cx="0" cy="0"/>
        </a:xfrm>
      </p:grpSpPr>
      <p:sp>
        <p:nvSpPr>
          <p:cNvPr id="278" name="Google Shape;278;p53"/>
          <p:cNvSpPr txBox="1"/>
          <p:nvPr>
            <p:ph idx="4294967295" type="title"/>
          </p:nvPr>
        </p:nvSpPr>
        <p:spPr>
          <a:xfrm>
            <a:off x="311700" y="4450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3000">
                <a:solidFill>
                  <a:srgbClr val="000000"/>
                </a:solidFill>
                <a:latin typeface="Courier New"/>
                <a:ea typeface="Courier New"/>
                <a:cs typeface="Courier New"/>
                <a:sym typeface="Courier New"/>
              </a:rPr>
              <a:t>Timsort</a:t>
            </a:r>
            <a:endParaRPr b="1" sz="3000">
              <a:solidFill>
                <a:srgbClr val="000000"/>
              </a:solidFill>
              <a:latin typeface="Courier New"/>
              <a:ea typeface="Courier New"/>
              <a:cs typeface="Courier New"/>
              <a:sym typeface="Courier New"/>
            </a:endParaRPr>
          </a:p>
        </p:txBody>
      </p:sp>
      <p:sp>
        <p:nvSpPr>
          <p:cNvPr id="279" name="Google Shape;279;p53"/>
          <p:cNvSpPr txBox="1"/>
          <p:nvPr>
            <p:ph idx="4294967295" type="body"/>
          </p:nvPr>
        </p:nvSpPr>
        <p:spPr>
          <a:xfrm>
            <a:off x="875175" y="1152475"/>
            <a:ext cx="7957200" cy="3416400"/>
          </a:xfrm>
          <a:prstGeom prst="rect">
            <a:avLst/>
          </a:prstGeom>
        </p:spPr>
        <p:txBody>
          <a:bodyPr anchorCtr="0" anchor="t" bIns="91425" lIns="0" spcFirstLastPara="1" rIns="91425" wrap="square" tIns="91425">
            <a:noAutofit/>
          </a:bodyPr>
          <a:lstStyle/>
          <a:p>
            <a:pPr indent="-381000" lvl="0" marL="457200" rtl="0" algn="l">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Eficiente para dados do mundo real</a:t>
            </a:r>
            <a:endParaRPr sz="2400">
              <a:solidFill>
                <a:srgbClr val="000000"/>
              </a:solidFill>
              <a:latin typeface="Raleway Medium"/>
              <a:ea typeface="Raleway Medium"/>
              <a:cs typeface="Raleway Medium"/>
              <a:sym typeface="Raleway Medium"/>
            </a:endParaRPr>
          </a:p>
          <a:p>
            <a:pPr indent="-381000" lvl="0" marL="457200" rtl="0" algn="l">
              <a:spcBef>
                <a:spcPts val="0"/>
              </a:spcBef>
              <a:spcAft>
                <a:spcPts val="0"/>
              </a:spcAft>
              <a:buClr>
                <a:srgbClr val="000000"/>
              </a:buClr>
              <a:buSzPts val="2400"/>
              <a:buFont typeface="Helvetica Neue"/>
              <a:buChar char="●"/>
            </a:pPr>
            <a:r>
              <a:rPr lang="en" sz="2400">
                <a:solidFill>
                  <a:srgbClr val="000000"/>
                </a:solidFill>
                <a:latin typeface="Raleway Medium"/>
                <a:ea typeface="Raleway Medium"/>
                <a:cs typeface="Raleway Medium"/>
                <a:sym typeface="Raleway Medium"/>
              </a:rPr>
              <a:t>Usado em </a:t>
            </a:r>
            <a:r>
              <a:rPr b="1" lang="en" sz="2400">
                <a:solidFill>
                  <a:srgbClr val="000000"/>
                </a:solidFill>
              </a:rPr>
              <a:t>Python</a:t>
            </a:r>
            <a:r>
              <a:rPr lang="en" sz="2400">
                <a:solidFill>
                  <a:srgbClr val="000000"/>
                </a:solidFill>
                <a:latin typeface="Raleway Medium"/>
                <a:ea typeface="Raleway Medium"/>
                <a:cs typeface="Raleway Medium"/>
                <a:sym typeface="Raleway Medium"/>
              </a:rPr>
              <a:t>, </a:t>
            </a:r>
            <a:r>
              <a:rPr b="1" lang="en" sz="2400" u="sng">
                <a:solidFill>
                  <a:schemeClr val="accent1"/>
                </a:solidFill>
                <a:hlinkClick r:id="rId3"/>
              </a:rPr>
              <a:t>Java</a:t>
            </a:r>
            <a:r>
              <a:rPr lang="en" sz="2400">
                <a:solidFill>
                  <a:srgbClr val="000000"/>
                </a:solidFill>
                <a:latin typeface="Raleway Medium"/>
                <a:ea typeface="Raleway Medium"/>
                <a:cs typeface="Raleway Medium"/>
                <a:sym typeface="Raleway Medium"/>
              </a:rPr>
              <a:t>, plataforma </a:t>
            </a:r>
            <a:r>
              <a:rPr b="1" lang="en" sz="2400">
                <a:solidFill>
                  <a:srgbClr val="000000"/>
                </a:solidFill>
              </a:rPr>
              <a:t>Android</a:t>
            </a:r>
            <a:r>
              <a:rPr lang="en" sz="2400">
                <a:solidFill>
                  <a:srgbClr val="000000"/>
                </a:solidFill>
                <a:latin typeface="Raleway Medium"/>
                <a:ea typeface="Raleway Medium"/>
                <a:cs typeface="Raleway Medium"/>
                <a:sym typeface="Raleway Medium"/>
              </a:rPr>
              <a:t> e </a:t>
            </a:r>
            <a:r>
              <a:rPr b="1" lang="en" sz="2400">
                <a:solidFill>
                  <a:srgbClr val="000000"/>
                </a:solidFill>
              </a:rPr>
              <a:t>GNU Octave</a:t>
            </a:r>
            <a:endParaRPr b="1" sz="2400">
              <a:solidFill>
                <a:srgbClr val="000000"/>
              </a:solidFill>
            </a:endParaRPr>
          </a:p>
          <a:p>
            <a:pPr indent="-381000" lvl="0" marL="457200" rtl="0" algn="l">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Escolhe uma abordagem com base na análise da lista.</a:t>
            </a:r>
            <a:endParaRPr sz="2400">
              <a:solidFill>
                <a:srgbClr val="000000"/>
              </a:solidFill>
              <a:latin typeface="Raleway Medium"/>
              <a:ea typeface="Raleway Medium"/>
              <a:cs typeface="Raleway Medium"/>
              <a:sym typeface="Raleway Medium"/>
            </a:endParaRPr>
          </a:p>
          <a:p>
            <a:pPr indent="-381000" lvl="0" marL="457200" rtl="0" algn="l">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Rápido, O(n log n), estável</a:t>
            </a:r>
            <a:endParaRPr sz="2400">
              <a:solidFill>
                <a:srgbClr val="000000"/>
              </a:solidFill>
              <a:latin typeface="Raleway Medium"/>
              <a:ea typeface="Raleway Medium"/>
              <a:cs typeface="Raleway Medium"/>
              <a:sym typeface="Raleway Medium"/>
            </a:endParaRPr>
          </a:p>
          <a:p>
            <a:pPr indent="0" lvl="0" marL="0" rtl="0" algn="l">
              <a:spcBef>
                <a:spcPts val="1200"/>
              </a:spcBef>
              <a:spcAft>
                <a:spcPts val="1200"/>
              </a:spcAft>
              <a:buNone/>
            </a:pPr>
            <a:r>
              <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36"/>
          <p:cNvSpPr txBox="1"/>
          <p:nvPr>
            <p:ph idx="4294967295" type="title"/>
          </p:nvPr>
        </p:nvSpPr>
        <p:spPr>
          <a:xfrm>
            <a:off x="1857000" y="1417941"/>
            <a:ext cx="5430000" cy="23076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lang="en" sz="3000">
                <a:solidFill>
                  <a:srgbClr val="000000"/>
                </a:solidFill>
                <a:latin typeface="Courier New"/>
                <a:ea typeface="Courier New"/>
                <a:cs typeface="Courier New"/>
                <a:sym typeface="Courier New"/>
              </a:rPr>
              <a:t>P</a:t>
            </a:r>
            <a:r>
              <a:rPr lang="en" sz="3000">
                <a:solidFill>
                  <a:srgbClr val="000000"/>
                </a:solidFill>
                <a:latin typeface="Courier New"/>
                <a:ea typeface="Courier New"/>
                <a:cs typeface="Courier New"/>
                <a:sym typeface="Courier New"/>
              </a:rPr>
              <a:t>roblemas clássicos </a:t>
            </a:r>
            <a:r>
              <a:rPr b="0" lang="en" sz="4000">
                <a:solidFill>
                  <a:srgbClr val="000000"/>
                </a:solidFill>
                <a:latin typeface="Helvetica Neue"/>
                <a:ea typeface="Helvetica Neue"/>
                <a:cs typeface="Helvetica Neue"/>
                <a:sym typeface="Helvetica Neue"/>
              </a:rPr>
              <a:t>&amp;</a:t>
            </a:r>
            <a:r>
              <a:rPr lang="en" sz="3600">
                <a:solidFill>
                  <a:srgbClr val="000000"/>
                </a:solidFill>
                <a:latin typeface="Courier New"/>
                <a:ea typeface="Courier New"/>
                <a:cs typeface="Courier New"/>
                <a:sym typeface="Courier New"/>
              </a:rPr>
              <a:t> </a:t>
            </a:r>
            <a:r>
              <a:rPr lang="en" sz="3000">
                <a:solidFill>
                  <a:srgbClr val="000000"/>
                </a:solidFill>
                <a:latin typeface="Courier New"/>
                <a:ea typeface="Courier New"/>
                <a:cs typeface="Courier New"/>
                <a:sym typeface="Courier New"/>
              </a:rPr>
              <a:t>s</a:t>
            </a:r>
            <a:r>
              <a:rPr lang="en" sz="3000">
                <a:solidFill>
                  <a:srgbClr val="000000"/>
                </a:solidFill>
                <a:latin typeface="Courier New"/>
                <a:ea typeface="Courier New"/>
                <a:cs typeface="Courier New"/>
                <a:sym typeface="Courier New"/>
              </a:rPr>
              <a:t>oluções interessantes em Python</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3" name="Shape 283"/>
        <p:cNvGrpSpPr/>
        <p:nvPr/>
      </p:nvGrpSpPr>
      <p:grpSpPr>
        <a:xfrm>
          <a:off x="0" y="0"/>
          <a:ext cx="0" cy="0"/>
          <a:chOff x="0" y="0"/>
          <a:chExt cx="0" cy="0"/>
        </a:xfrm>
      </p:grpSpPr>
      <p:sp>
        <p:nvSpPr>
          <p:cNvPr id="284" name="Google Shape;284;p54"/>
          <p:cNvSpPr txBox="1"/>
          <p:nvPr>
            <p:ph idx="4294967295" type="ctrTitle"/>
          </p:nvPr>
        </p:nvSpPr>
        <p:spPr>
          <a:xfrm>
            <a:off x="1517850" y="1666050"/>
            <a:ext cx="6108300" cy="1440600"/>
          </a:xfrm>
          <a:prstGeom prst="rect">
            <a:avLst/>
          </a:prstGeom>
        </p:spPr>
        <p:txBody>
          <a:bodyPr anchorCtr="0" anchor="ctr" bIns="91425" lIns="57150" spcFirstLastPara="1" rIns="91425" wrap="square" tIns="91425">
            <a:noAutofit/>
          </a:bodyPr>
          <a:lstStyle/>
          <a:p>
            <a:pPr indent="0" lvl="0" marL="0" rtl="0" algn="ctr">
              <a:spcBef>
                <a:spcPts val="0"/>
              </a:spcBef>
              <a:spcAft>
                <a:spcPts val="0"/>
              </a:spcAft>
              <a:buNone/>
            </a:pPr>
            <a:r>
              <a:rPr b="0" lang="en" sz="2400">
                <a:solidFill>
                  <a:srgbClr val="000000"/>
                </a:solidFill>
                <a:latin typeface="Raleway Medium"/>
                <a:ea typeface="Raleway Medium"/>
                <a:cs typeface="Raleway Medium"/>
                <a:sym typeface="Raleway Medium"/>
              </a:rPr>
              <a:t>Se </a:t>
            </a:r>
            <a:r>
              <a:rPr lang="en" sz="2400">
                <a:solidFill>
                  <a:srgbClr val="000000"/>
                </a:solidFill>
              </a:rPr>
              <a:t>N &lt;= 64</a:t>
            </a:r>
            <a:r>
              <a:rPr b="0" lang="en" sz="2400">
                <a:solidFill>
                  <a:srgbClr val="000000"/>
                </a:solidFill>
                <a:latin typeface="Raleway Medium"/>
                <a:ea typeface="Raleway Medium"/>
                <a:cs typeface="Raleway Medium"/>
                <a:sym typeface="Raleway Medium"/>
              </a:rPr>
              <a:t>, Timsort usa o método de ordenação por inserção para ordenar os elementos e não usa sofisticações</a:t>
            </a:r>
            <a:endParaRPr b="0" sz="2400">
              <a:solidFill>
                <a:srgbClr val="000000"/>
              </a:solidFill>
              <a:latin typeface="Raleway Medium"/>
              <a:ea typeface="Raleway Medium"/>
              <a:cs typeface="Raleway Medium"/>
              <a:sym typeface="Raleway Medium"/>
            </a:endParaRPr>
          </a:p>
        </p:txBody>
      </p:sp>
      <p:sp>
        <p:nvSpPr>
          <p:cNvPr id="285" name="Google Shape;285;p54"/>
          <p:cNvSpPr txBox="1"/>
          <p:nvPr/>
        </p:nvSpPr>
        <p:spPr>
          <a:xfrm>
            <a:off x="4099950" y="2918800"/>
            <a:ext cx="944100" cy="26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u="sng">
                <a:solidFill>
                  <a:schemeClr val="hlink"/>
                </a:solidFill>
                <a:hlinkClick r:id="rId3"/>
              </a:rPr>
              <a:t>Python Docs</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9" name="Shape 289"/>
        <p:cNvGrpSpPr/>
        <p:nvPr/>
      </p:nvGrpSpPr>
      <p:grpSpPr>
        <a:xfrm>
          <a:off x="0" y="0"/>
          <a:ext cx="0" cy="0"/>
          <a:chOff x="0" y="0"/>
          <a:chExt cx="0" cy="0"/>
        </a:xfrm>
      </p:grpSpPr>
      <p:sp>
        <p:nvSpPr>
          <p:cNvPr id="290" name="Google Shape;290;p55"/>
          <p:cNvSpPr txBox="1"/>
          <p:nvPr>
            <p:ph idx="4294967295" type="ctrTitle"/>
          </p:nvPr>
        </p:nvSpPr>
        <p:spPr>
          <a:xfrm>
            <a:off x="1041650" y="1525200"/>
            <a:ext cx="7665300" cy="2093100"/>
          </a:xfrm>
          <a:prstGeom prst="rect">
            <a:avLst/>
          </a:prstGeom>
        </p:spPr>
        <p:txBody>
          <a:bodyPr anchorCtr="0" anchor="ctr" bIns="91425" lIns="57150"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aleway Medium"/>
              <a:buAutoNum type="arabicPeriod"/>
            </a:pPr>
            <a:r>
              <a:rPr b="0" lang="en" sz="2400">
                <a:solidFill>
                  <a:srgbClr val="000000"/>
                </a:solidFill>
                <a:latin typeface="Raleway Medium"/>
                <a:ea typeface="Raleway Medium"/>
                <a:cs typeface="Raleway Medium"/>
                <a:sym typeface="Raleway Medium"/>
              </a:rPr>
              <a:t>C</a:t>
            </a:r>
            <a:r>
              <a:rPr b="0" lang="en" sz="2400">
                <a:solidFill>
                  <a:srgbClr val="000000"/>
                </a:solidFill>
                <a:latin typeface="Raleway Medium"/>
                <a:ea typeface="Raleway Medium"/>
                <a:cs typeface="Raleway Medium"/>
                <a:sym typeface="Raleway Medium"/>
              </a:rPr>
              <a:t>ria </a:t>
            </a:r>
            <a:r>
              <a:rPr lang="en" sz="2400">
                <a:solidFill>
                  <a:srgbClr val="000000"/>
                </a:solidFill>
              </a:rPr>
              <a:t>sequências</a:t>
            </a:r>
            <a:r>
              <a:rPr b="0" lang="en" sz="2400">
                <a:solidFill>
                  <a:srgbClr val="000000"/>
                </a:solidFill>
                <a:latin typeface="Raleway Medium"/>
                <a:ea typeface="Raleway Medium"/>
                <a:cs typeface="Raleway Medium"/>
                <a:sym typeface="Raleway Medium"/>
              </a:rPr>
              <a:t> de um tamanho fixo (“run”)</a:t>
            </a:r>
            <a:endParaRPr b="0"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AutoNum type="arabicPeriod"/>
            </a:pPr>
            <a:r>
              <a:rPr lang="en" sz="2400">
                <a:solidFill>
                  <a:srgbClr val="000000"/>
                </a:solidFill>
              </a:rPr>
              <a:t>Orderna</a:t>
            </a:r>
            <a:r>
              <a:rPr b="0" lang="en" sz="2400">
                <a:solidFill>
                  <a:srgbClr val="000000"/>
                </a:solidFill>
                <a:latin typeface="Raleway Medium"/>
                <a:ea typeface="Raleway Medium"/>
                <a:cs typeface="Raleway Medium"/>
                <a:sym typeface="Raleway Medium"/>
              </a:rPr>
              <a:t> essas sequências separadamente</a:t>
            </a:r>
            <a:endParaRPr b="0"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AutoNum type="arabicPeriod"/>
            </a:pPr>
            <a:r>
              <a:rPr lang="en" sz="2400">
                <a:solidFill>
                  <a:srgbClr val="000000"/>
                </a:solidFill>
              </a:rPr>
              <a:t>Mergea</a:t>
            </a:r>
            <a:r>
              <a:rPr b="0" lang="en" sz="2400">
                <a:solidFill>
                  <a:srgbClr val="000000"/>
                </a:solidFill>
                <a:latin typeface="Raleway Medium"/>
                <a:ea typeface="Raleway Medium"/>
                <a:cs typeface="Raleway Medium"/>
                <a:sym typeface="Raleway Medium"/>
              </a:rPr>
              <a:t> as sequências de acordo com uma regra</a:t>
            </a:r>
            <a:endParaRPr b="0"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AutoNum type="arabicPeriod"/>
            </a:pPr>
            <a:r>
              <a:rPr lang="en" sz="2400">
                <a:solidFill>
                  <a:srgbClr val="000000"/>
                </a:solidFill>
              </a:rPr>
              <a:t>Otimiza o merge</a:t>
            </a:r>
            <a:r>
              <a:rPr b="0" lang="en" sz="2400">
                <a:solidFill>
                  <a:srgbClr val="000000"/>
                </a:solidFill>
                <a:latin typeface="Raleway Medium"/>
                <a:ea typeface="Raleway Medium"/>
                <a:cs typeface="Raleway Medium"/>
                <a:sym typeface="Raleway Medium"/>
              </a:rPr>
              <a:t> usando o modo galope</a:t>
            </a:r>
            <a:endParaRPr b="0" sz="2400">
              <a:solidFill>
                <a:srgbClr val="000000"/>
              </a:solidFill>
              <a:latin typeface="Raleway Medium"/>
              <a:ea typeface="Raleway Medium"/>
              <a:cs typeface="Raleway Medium"/>
              <a:sym typeface="Raleway Medium"/>
            </a:endParaRPr>
          </a:p>
        </p:txBody>
      </p:sp>
      <p:sp>
        <p:nvSpPr>
          <p:cNvPr id="291" name="Google Shape;291;p55"/>
          <p:cNvSpPr txBox="1"/>
          <p:nvPr/>
        </p:nvSpPr>
        <p:spPr>
          <a:xfrm>
            <a:off x="1041650" y="989750"/>
            <a:ext cx="3000000" cy="5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aleway Medium"/>
                <a:ea typeface="Raleway Medium"/>
                <a:cs typeface="Raleway Medium"/>
                <a:sym typeface="Raleway Medium"/>
              </a:rPr>
              <a:t>Se </a:t>
            </a:r>
            <a:r>
              <a:rPr b="1" lang="en" sz="2400">
                <a:latin typeface="Raleway"/>
                <a:ea typeface="Raleway"/>
                <a:cs typeface="Raleway"/>
                <a:sym typeface="Raleway"/>
              </a:rPr>
              <a:t>N &gt; 64</a:t>
            </a:r>
            <a:endParaRPr b="1">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5" name="Shape 295"/>
        <p:cNvGrpSpPr/>
        <p:nvPr/>
      </p:nvGrpSpPr>
      <p:grpSpPr>
        <a:xfrm>
          <a:off x="0" y="0"/>
          <a:ext cx="0" cy="0"/>
          <a:chOff x="0" y="0"/>
          <a:chExt cx="0" cy="0"/>
        </a:xfrm>
      </p:grpSpPr>
      <p:sp>
        <p:nvSpPr>
          <p:cNvPr id="296" name="Google Shape;296;p56"/>
          <p:cNvSpPr txBox="1"/>
          <p:nvPr>
            <p:ph idx="4294967295" type="ctrTitle"/>
          </p:nvPr>
        </p:nvSpPr>
        <p:spPr>
          <a:xfrm>
            <a:off x="1743600" y="677825"/>
            <a:ext cx="5656800" cy="2013300"/>
          </a:xfrm>
          <a:prstGeom prst="rect">
            <a:avLst/>
          </a:prstGeom>
        </p:spPr>
        <p:txBody>
          <a:bodyPr anchorCtr="0" anchor="ctr" bIns="91425" lIns="57150" spcFirstLastPara="1" rIns="91425" wrap="square" tIns="91425">
            <a:noAutofit/>
          </a:bodyPr>
          <a:lstStyle/>
          <a:p>
            <a:pPr indent="0" lvl="0" marL="0" rtl="0" algn="ctr">
              <a:spcBef>
                <a:spcPts val="0"/>
              </a:spcBef>
              <a:spcAft>
                <a:spcPts val="0"/>
              </a:spcAft>
              <a:buNone/>
            </a:pPr>
            <a:r>
              <a:rPr b="0" lang="en" sz="1800">
                <a:solidFill>
                  <a:srgbClr val="000000"/>
                </a:solidFill>
                <a:latin typeface="Raleway Medium"/>
                <a:ea typeface="Raleway Medium"/>
                <a:cs typeface="Raleway Medium"/>
                <a:sym typeface="Raleway Medium"/>
              </a:rPr>
              <a:t>Procura sequências que aumentam ou diminuem, invertendo as sequências que diminuem</a:t>
            </a:r>
            <a:endParaRPr b="0" sz="1800">
              <a:solidFill>
                <a:srgbClr val="000000"/>
              </a:solidFill>
              <a:latin typeface="Raleway Medium"/>
              <a:ea typeface="Raleway Medium"/>
              <a:cs typeface="Raleway Medium"/>
              <a:sym typeface="Raleway Medium"/>
            </a:endParaRPr>
          </a:p>
        </p:txBody>
      </p:sp>
      <p:pic>
        <p:nvPicPr>
          <p:cNvPr id="297" name="Google Shape;297;p56"/>
          <p:cNvPicPr preferRelativeResize="0"/>
          <p:nvPr/>
        </p:nvPicPr>
        <p:blipFill>
          <a:blip r:embed="rId3">
            <a:alphaModFix/>
          </a:blip>
          <a:stretch>
            <a:fillRect/>
          </a:stretch>
        </p:blipFill>
        <p:spPr>
          <a:xfrm>
            <a:off x="1932800" y="1959425"/>
            <a:ext cx="6301500" cy="2406025"/>
          </a:xfrm>
          <a:prstGeom prst="rect">
            <a:avLst/>
          </a:prstGeom>
          <a:noFill/>
          <a:ln>
            <a:noFill/>
          </a:ln>
        </p:spPr>
      </p:pic>
      <p:sp>
        <p:nvSpPr>
          <p:cNvPr id="298" name="Google Shape;298;p56"/>
          <p:cNvSpPr txBox="1"/>
          <p:nvPr/>
        </p:nvSpPr>
        <p:spPr>
          <a:xfrm>
            <a:off x="8199775" y="4882600"/>
            <a:ext cx="944100" cy="26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chemeClr val="hlink"/>
                </a:solidFill>
                <a:hlinkClick r:id="rId4"/>
              </a:rPr>
              <a:t>Python Docs</a:t>
            </a:r>
            <a:endParaRPr sz="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2" name="Shape 302"/>
        <p:cNvGrpSpPr/>
        <p:nvPr/>
      </p:nvGrpSpPr>
      <p:grpSpPr>
        <a:xfrm>
          <a:off x="0" y="0"/>
          <a:ext cx="0" cy="0"/>
          <a:chOff x="0" y="0"/>
          <a:chExt cx="0" cy="0"/>
        </a:xfrm>
      </p:grpSpPr>
      <p:sp>
        <p:nvSpPr>
          <p:cNvPr id="303" name="Google Shape;303;p57"/>
          <p:cNvSpPr txBox="1"/>
          <p:nvPr>
            <p:ph idx="4294967295" type="ctrTitle"/>
          </p:nvPr>
        </p:nvSpPr>
        <p:spPr>
          <a:xfrm>
            <a:off x="1431300" y="911625"/>
            <a:ext cx="6281400" cy="1364100"/>
          </a:xfrm>
          <a:prstGeom prst="rect">
            <a:avLst/>
          </a:prstGeom>
        </p:spPr>
        <p:txBody>
          <a:bodyPr anchorCtr="0" anchor="ctr" bIns="91425" lIns="57150" spcFirstLastPara="1" rIns="91425" wrap="square" tIns="91425">
            <a:noAutofit/>
          </a:bodyPr>
          <a:lstStyle/>
          <a:p>
            <a:pPr indent="0" lvl="0" marL="0" rtl="0" algn="ctr">
              <a:spcBef>
                <a:spcPts val="0"/>
              </a:spcBef>
              <a:spcAft>
                <a:spcPts val="0"/>
              </a:spcAft>
              <a:buNone/>
            </a:pPr>
            <a:r>
              <a:rPr b="0" lang="en" sz="1800">
                <a:solidFill>
                  <a:srgbClr val="000000"/>
                </a:solidFill>
                <a:latin typeface="Raleway Medium"/>
                <a:ea typeface="Raleway Medium"/>
                <a:cs typeface="Raleway Medium"/>
                <a:sym typeface="Raleway Medium"/>
              </a:rPr>
              <a:t>Usa uma </a:t>
            </a:r>
            <a:r>
              <a:rPr lang="en" sz="1800">
                <a:solidFill>
                  <a:srgbClr val="000000"/>
                </a:solidFill>
              </a:rPr>
              <a:t>pilha</a:t>
            </a:r>
            <a:r>
              <a:rPr b="0" lang="en" sz="1800">
                <a:solidFill>
                  <a:srgbClr val="000000"/>
                </a:solidFill>
                <a:latin typeface="Raleway Medium"/>
                <a:ea typeface="Raleway Medium"/>
                <a:cs typeface="Raleway Medium"/>
                <a:sym typeface="Raleway Medium"/>
              </a:rPr>
              <a:t> para controlar os </a:t>
            </a:r>
            <a:r>
              <a:rPr lang="en" sz="1800">
                <a:solidFill>
                  <a:srgbClr val="000000"/>
                </a:solidFill>
              </a:rPr>
              <a:t>três itens mais recentes</a:t>
            </a:r>
            <a:r>
              <a:rPr b="0" lang="en" sz="1800">
                <a:solidFill>
                  <a:srgbClr val="000000"/>
                </a:solidFill>
                <a:latin typeface="Raleway Medium"/>
                <a:ea typeface="Raleway Medium"/>
                <a:cs typeface="Raleway Medium"/>
                <a:sym typeface="Raleway Medium"/>
              </a:rPr>
              <a:t> e cria </a:t>
            </a:r>
            <a:r>
              <a:rPr lang="en" sz="1800">
                <a:solidFill>
                  <a:srgbClr val="000000"/>
                </a:solidFill>
              </a:rPr>
              <a:t>duas leis</a:t>
            </a:r>
            <a:r>
              <a:rPr b="0" lang="en" sz="1800">
                <a:solidFill>
                  <a:srgbClr val="000000"/>
                </a:solidFill>
                <a:latin typeface="Raleway Medium"/>
                <a:ea typeface="Raleway Medium"/>
                <a:cs typeface="Raleway Medium"/>
                <a:sym typeface="Raleway Medium"/>
              </a:rPr>
              <a:t> para decidir se a execução atual deve ser mergeada com as execuções anteriores</a:t>
            </a:r>
            <a:endParaRPr b="0" sz="1800">
              <a:solidFill>
                <a:srgbClr val="000000"/>
              </a:solidFill>
              <a:latin typeface="Raleway Medium"/>
              <a:ea typeface="Raleway Medium"/>
              <a:cs typeface="Raleway Medium"/>
              <a:sym typeface="Raleway Medium"/>
            </a:endParaRPr>
          </a:p>
        </p:txBody>
      </p:sp>
      <p:sp>
        <p:nvSpPr>
          <p:cNvPr id="304" name="Google Shape;304;p57"/>
          <p:cNvSpPr txBox="1"/>
          <p:nvPr/>
        </p:nvSpPr>
        <p:spPr>
          <a:xfrm>
            <a:off x="8199775" y="4882600"/>
            <a:ext cx="944100" cy="26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chemeClr val="hlink"/>
                </a:solidFill>
                <a:hlinkClick r:id="rId3"/>
              </a:rPr>
              <a:t>Python Docs</a:t>
            </a:r>
            <a:endParaRPr sz="900"/>
          </a:p>
        </p:txBody>
      </p:sp>
      <p:sp>
        <p:nvSpPr>
          <p:cNvPr id="305" name="Google Shape;305;p57"/>
          <p:cNvSpPr txBox="1"/>
          <p:nvPr/>
        </p:nvSpPr>
        <p:spPr>
          <a:xfrm>
            <a:off x="1844925" y="2772100"/>
            <a:ext cx="1994700" cy="792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2600"/>
              </a:spcBef>
              <a:spcAft>
                <a:spcPts val="0"/>
              </a:spcAft>
              <a:buClr>
                <a:srgbClr val="111111"/>
              </a:buClr>
              <a:buSzPts val="1800"/>
              <a:buFont typeface="Courier New"/>
              <a:buAutoNum type="arabicPeriod"/>
            </a:pPr>
            <a:r>
              <a:rPr b="1" lang="en" sz="1800">
                <a:solidFill>
                  <a:srgbClr val="111111"/>
                </a:solidFill>
                <a:latin typeface="Courier New"/>
                <a:ea typeface="Courier New"/>
                <a:cs typeface="Courier New"/>
                <a:sym typeface="Courier New"/>
              </a:rPr>
              <a:t>A &gt; B + C</a:t>
            </a:r>
            <a:endParaRPr b="1" sz="1800">
              <a:solidFill>
                <a:srgbClr val="111111"/>
              </a:solidFill>
              <a:latin typeface="Courier New"/>
              <a:ea typeface="Courier New"/>
              <a:cs typeface="Courier New"/>
              <a:sym typeface="Courier New"/>
            </a:endParaRPr>
          </a:p>
          <a:p>
            <a:pPr indent="-342900" lvl="0" marL="457200" rtl="0" algn="l">
              <a:lnSpc>
                <a:spcPct val="115000"/>
              </a:lnSpc>
              <a:spcBef>
                <a:spcPts val="0"/>
              </a:spcBef>
              <a:spcAft>
                <a:spcPts val="0"/>
              </a:spcAft>
              <a:buClr>
                <a:srgbClr val="111111"/>
              </a:buClr>
              <a:buSzPts val="1800"/>
              <a:buFont typeface="Courier New"/>
              <a:buAutoNum type="arabicPeriod"/>
            </a:pPr>
            <a:r>
              <a:rPr b="1" lang="en" sz="1800">
                <a:solidFill>
                  <a:srgbClr val="111111"/>
                </a:solidFill>
                <a:latin typeface="Courier New"/>
                <a:ea typeface="Courier New"/>
                <a:cs typeface="Courier New"/>
                <a:sym typeface="Courier New"/>
              </a:rPr>
              <a:t>B &gt; C</a:t>
            </a:r>
            <a:endParaRPr b="1" sz="1800">
              <a:solidFill>
                <a:srgbClr val="111111"/>
              </a:solidFill>
              <a:latin typeface="Courier New"/>
              <a:ea typeface="Courier New"/>
              <a:cs typeface="Courier New"/>
              <a:sym typeface="Courier New"/>
            </a:endParaRPr>
          </a:p>
        </p:txBody>
      </p:sp>
      <p:pic>
        <p:nvPicPr>
          <p:cNvPr id="306" name="Google Shape;306;p57"/>
          <p:cNvPicPr preferRelativeResize="0"/>
          <p:nvPr/>
        </p:nvPicPr>
        <p:blipFill>
          <a:blip r:embed="rId4">
            <a:alphaModFix/>
          </a:blip>
          <a:stretch>
            <a:fillRect/>
          </a:stretch>
        </p:blipFill>
        <p:spPr>
          <a:xfrm>
            <a:off x="3770425" y="2189700"/>
            <a:ext cx="3528655" cy="19567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0" name="Shape 310"/>
        <p:cNvGrpSpPr/>
        <p:nvPr/>
      </p:nvGrpSpPr>
      <p:grpSpPr>
        <a:xfrm>
          <a:off x="0" y="0"/>
          <a:ext cx="0" cy="0"/>
          <a:chOff x="0" y="0"/>
          <a:chExt cx="0" cy="0"/>
        </a:xfrm>
      </p:grpSpPr>
      <p:sp>
        <p:nvSpPr>
          <p:cNvPr id="311" name="Google Shape;311;p58"/>
          <p:cNvSpPr txBox="1"/>
          <p:nvPr>
            <p:ph idx="4294967295" type="ctrTitle"/>
          </p:nvPr>
        </p:nvSpPr>
        <p:spPr>
          <a:xfrm>
            <a:off x="1431300" y="911625"/>
            <a:ext cx="6281400" cy="1364100"/>
          </a:xfrm>
          <a:prstGeom prst="rect">
            <a:avLst/>
          </a:prstGeom>
        </p:spPr>
        <p:txBody>
          <a:bodyPr anchorCtr="0" anchor="ctr" bIns="91425" lIns="57150" spcFirstLastPara="1" rIns="91425" wrap="square" tIns="91425">
            <a:noAutofit/>
          </a:bodyPr>
          <a:lstStyle/>
          <a:p>
            <a:pPr indent="0" lvl="0" marL="0" rtl="0" algn="ctr">
              <a:spcBef>
                <a:spcPts val="0"/>
              </a:spcBef>
              <a:spcAft>
                <a:spcPts val="0"/>
              </a:spcAft>
              <a:buNone/>
            </a:pPr>
            <a:r>
              <a:rPr b="0" lang="en" sz="1800">
                <a:solidFill>
                  <a:srgbClr val="000000"/>
                </a:solidFill>
                <a:latin typeface="Raleway Medium"/>
                <a:ea typeface="Raleway Medium"/>
                <a:cs typeface="Raleway Medium"/>
                <a:sym typeface="Raleway Medium"/>
              </a:rPr>
              <a:t>Usa uma </a:t>
            </a:r>
            <a:r>
              <a:rPr lang="en" sz="1800">
                <a:solidFill>
                  <a:srgbClr val="000000"/>
                </a:solidFill>
              </a:rPr>
              <a:t>pilha</a:t>
            </a:r>
            <a:r>
              <a:rPr b="0" lang="en" sz="1800">
                <a:solidFill>
                  <a:srgbClr val="000000"/>
                </a:solidFill>
                <a:latin typeface="Raleway Medium"/>
                <a:ea typeface="Raleway Medium"/>
                <a:cs typeface="Raleway Medium"/>
                <a:sym typeface="Raleway Medium"/>
              </a:rPr>
              <a:t> para controlar os </a:t>
            </a:r>
            <a:r>
              <a:rPr lang="en" sz="1800">
                <a:solidFill>
                  <a:srgbClr val="000000"/>
                </a:solidFill>
              </a:rPr>
              <a:t>três itens mais recentes</a:t>
            </a:r>
            <a:r>
              <a:rPr b="0" lang="en" sz="1800">
                <a:solidFill>
                  <a:srgbClr val="000000"/>
                </a:solidFill>
                <a:latin typeface="Raleway Medium"/>
                <a:ea typeface="Raleway Medium"/>
                <a:cs typeface="Raleway Medium"/>
                <a:sym typeface="Raleway Medium"/>
              </a:rPr>
              <a:t> e cria </a:t>
            </a:r>
            <a:r>
              <a:rPr lang="en" sz="1800">
                <a:solidFill>
                  <a:srgbClr val="000000"/>
                </a:solidFill>
              </a:rPr>
              <a:t>duas leis</a:t>
            </a:r>
            <a:r>
              <a:rPr b="0" lang="en" sz="1800">
                <a:solidFill>
                  <a:srgbClr val="000000"/>
                </a:solidFill>
                <a:latin typeface="Raleway Medium"/>
                <a:ea typeface="Raleway Medium"/>
                <a:cs typeface="Raleway Medium"/>
                <a:sym typeface="Raleway Medium"/>
              </a:rPr>
              <a:t> para decidir se a execução atual deve ser mergeada com as execuções anteriores</a:t>
            </a:r>
            <a:endParaRPr b="0" sz="1800">
              <a:solidFill>
                <a:srgbClr val="000000"/>
              </a:solidFill>
              <a:latin typeface="Raleway Medium"/>
              <a:ea typeface="Raleway Medium"/>
              <a:cs typeface="Raleway Medium"/>
              <a:sym typeface="Raleway Medium"/>
            </a:endParaRPr>
          </a:p>
        </p:txBody>
      </p:sp>
      <p:sp>
        <p:nvSpPr>
          <p:cNvPr id="312" name="Google Shape;312;p58"/>
          <p:cNvSpPr txBox="1"/>
          <p:nvPr/>
        </p:nvSpPr>
        <p:spPr>
          <a:xfrm>
            <a:off x="8199775" y="4882600"/>
            <a:ext cx="944100" cy="26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chemeClr val="hlink"/>
                </a:solidFill>
                <a:hlinkClick r:id="rId3"/>
              </a:rPr>
              <a:t>Python Docs</a:t>
            </a:r>
            <a:endParaRPr sz="900"/>
          </a:p>
        </p:txBody>
      </p:sp>
      <p:sp>
        <p:nvSpPr>
          <p:cNvPr id="313" name="Google Shape;313;p58"/>
          <p:cNvSpPr txBox="1"/>
          <p:nvPr/>
        </p:nvSpPr>
        <p:spPr>
          <a:xfrm>
            <a:off x="1844925" y="2772100"/>
            <a:ext cx="1994700" cy="792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2600"/>
              </a:spcBef>
              <a:spcAft>
                <a:spcPts val="0"/>
              </a:spcAft>
              <a:buClr>
                <a:srgbClr val="111111"/>
              </a:buClr>
              <a:buSzPts val="1800"/>
              <a:buFont typeface="Courier New"/>
              <a:buAutoNum type="arabicPeriod"/>
            </a:pPr>
            <a:r>
              <a:rPr b="1" lang="en" sz="1800">
                <a:solidFill>
                  <a:srgbClr val="111111"/>
                </a:solidFill>
                <a:latin typeface="Courier New"/>
                <a:ea typeface="Courier New"/>
                <a:cs typeface="Courier New"/>
                <a:sym typeface="Courier New"/>
              </a:rPr>
              <a:t>A &gt; B + C</a:t>
            </a:r>
            <a:endParaRPr b="1" sz="1800">
              <a:solidFill>
                <a:srgbClr val="111111"/>
              </a:solidFill>
              <a:latin typeface="Courier New"/>
              <a:ea typeface="Courier New"/>
              <a:cs typeface="Courier New"/>
              <a:sym typeface="Courier New"/>
            </a:endParaRPr>
          </a:p>
          <a:p>
            <a:pPr indent="-342900" lvl="0" marL="457200" rtl="0" algn="l">
              <a:lnSpc>
                <a:spcPct val="115000"/>
              </a:lnSpc>
              <a:spcBef>
                <a:spcPts val="0"/>
              </a:spcBef>
              <a:spcAft>
                <a:spcPts val="0"/>
              </a:spcAft>
              <a:buClr>
                <a:srgbClr val="111111"/>
              </a:buClr>
              <a:buSzPts val="1800"/>
              <a:buFont typeface="Courier New"/>
              <a:buAutoNum type="arabicPeriod"/>
            </a:pPr>
            <a:r>
              <a:rPr b="1" lang="en" sz="1800">
                <a:solidFill>
                  <a:srgbClr val="111111"/>
                </a:solidFill>
                <a:latin typeface="Courier New"/>
                <a:ea typeface="Courier New"/>
                <a:cs typeface="Courier New"/>
                <a:sym typeface="Courier New"/>
              </a:rPr>
              <a:t>B &gt; C</a:t>
            </a:r>
            <a:endParaRPr b="1" sz="1800">
              <a:solidFill>
                <a:srgbClr val="111111"/>
              </a:solidFill>
              <a:latin typeface="Courier New"/>
              <a:ea typeface="Courier New"/>
              <a:cs typeface="Courier New"/>
              <a:sym typeface="Courier New"/>
            </a:endParaRPr>
          </a:p>
        </p:txBody>
      </p:sp>
      <p:pic>
        <p:nvPicPr>
          <p:cNvPr id="314" name="Google Shape;314;p58"/>
          <p:cNvPicPr preferRelativeResize="0"/>
          <p:nvPr/>
        </p:nvPicPr>
        <p:blipFill>
          <a:blip r:embed="rId4">
            <a:alphaModFix/>
          </a:blip>
          <a:stretch>
            <a:fillRect/>
          </a:stretch>
        </p:blipFill>
        <p:spPr>
          <a:xfrm>
            <a:off x="3770425" y="2189700"/>
            <a:ext cx="3528655" cy="1956799"/>
          </a:xfrm>
          <a:prstGeom prst="rect">
            <a:avLst/>
          </a:prstGeom>
          <a:noFill/>
          <a:ln>
            <a:noFill/>
          </a:ln>
        </p:spPr>
      </p:pic>
      <p:sp>
        <p:nvSpPr>
          <p:cNvPr id="315" name="Google Shape;315;p58"/>
          <p:cNvSpPr txBox="1"/>
          <p:nvPr/>
        </p:nvSpPr>
        <p:spPr>
          <a:xfrm>
            <a:off x="289450" y="1831350"/>
            <a:ext cx="1354800" cy="7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Helvetica Neue"/>
                <a:ea typeface="Helvetica Neue"/>
                <a:cs typeface="Helvetica Neue"/>
                <a:sym typeface="Helvetica Neue"/>
              </a:rPr>
              <a:t>executar o mergesort</a:t>
            </a:r>
            <a:endParaRPr sz="1800">
              <a:latin typeface="Helvetica Neue"/>
              <a:ea typeface="Helvetica Neue"/>
              <a:cs typeface="Helvetica Neue"/>
              <a:sym typeface="Helvetica Neue"/>
            </a:endParaRPr>
          </a:p>
        </p:txBody>
      </p:sp>
      <p:sp>
        <p:nvSpPr>
          <p:cNvPr id="316" name="Google Shape;316;p58"/>
          <p:cNvSpPr/>
          <p:nvPr/>
        </p:nvSpPr>
        <p:spPr>
          <a:xfrm>
            <a:off x="2381350" y="1719825"/>
            <a:ext cx="1186800" cy="3360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 name="Google Shape;317;p58"/>
          <p:cNvCxnSpPr>
            <a:stCxn id="316" idx="1"/>
            <a:endCxn id="315" idx="3"/>
          </p:cNvCxnSpPr>
          <p:nvPr/>
        </p:nvCxnSpPr>
        <p:spPr>
          <a:xfrm flipH="1">
            <a:off x="1644250" y="1887825"/>
            <a:ext cx="737100" cy="31380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1" name="Shape 321"/>
        <p:cNvGrpSpPr/>
        <p:nvPr/>
      </p:nvGrpSpPr>
      <p:grpSpPr>
        <a:xfrm>
          <a:off x="0" y="0"/>
          <a:ext cx="0" cy="0"/>
          <a:chOff x="0" y="0"/>
          <a:chExt cx="0" cy="0"/>
        </a:xfrm>
      </p:grpSpPr>
      <p:sp>
        <p:nvSpPr>
          <p:cNvPr id="322" name="Google Shape;322;p59"/>
          <p:cNvSpPr txBox="1"/>
          <p:nvPr>
            <p:ph idx="4294967295" type="ctrTitle"/>
          </p:nvPr>
        </p:nvSpPr>
        <p:spPr>
          <a:xfrm>
            <a:off x="1833600" y="1510425"/>
            <a:ext cx="5476800" cy="1510200"/>
          </a:xfrm>
          <a:prstGeom prst="rect">
            <a:avLst/>
          </a:prstGeom>
        </p:spPr>
        <p:txBody>
          <a:bodyPr anchorCtr="0" anchor="ctr" bIns="91425" lIns="57150" spcFirstLastPara="1" rIns="91425" wrap="square" tIns="91425">
            <a:noAutofit/>
          </a:bodyPr>
          <a:lstStyle/>
          <a:p>
            <a:pPr indent="0" lvl="0" marL="0" rtl="0" algn="ctr">
              <a:lnSpc>
                <a:spcPct val="115000"/>
              </a:lnSpc>
              <a:spcBef>
                <a:spcPts val="0"/>
              </a:spcBef>
              <a:spcAft>
                <a:spcPts val="0"/>
              </a:spcAft>
              <a:buNone/>
            </a:pPr>
            <a:r>
              <a:rPr b="0" lang="en" sz="1800">
                <a:solidFill>
                  <a:srgbClr val="000000"/>
                </a:solidFill>
                <a:latin typeface="Raleway Medium"/>
                <a:ea typeface="Raleway Medium"/>
                <a:cs typeface="Raleway Medium"/>
                <a:sym typeface="Raleway Medium"/>
              </a:rPr>
              <a:t>No processo de merge o algoritmo assume que, se </a:t>
            </a:r>
            <a:r>
              <a:rPr lang="en" sz="1800"/>
              <a:t>muitos valores da execução A forem inferiores aos valores da execução B</a:t>
            </a:r>
            <a:r>
              <a:rPr b="0" lang="en" sz="1800">
                <a:solidFill>
                  <a:srgbClr val="000000"/>
                </a:solidFill>
                <a:latin typeface="Raleway Medium"/>
                <a:ea typeface="Raleway Medium"/>
                <a:cs typeface="Raleway Medium"/>
                <a:sym typeface="Raleway Medium"/>
              </a:rPr>
              <a:t>, é provável que A continue a ter valores menores que B.</a:t>
            </a:r>
            <a:endParaRPr b="0" sz="1800">
              <a:solidFill>
                <a:srgbClr val="000000"/>
              </a:solidFill>
              <a:latin typeface="Raleway Medium"/>
              <a:ea typeface="Raleway Medium"/>
              <a:cs typeface="Raleway Medium"/>
              <a:sym typeface="Raleway Medium"/>
            </a:endParaRPr>
          </a:p>
        </p:txBody>
      </p:sp>
      <p:sp>
        <p:nvSpPr>
          <p:cNvPr id="323" name="Google Shape;323;p59"/>
          <p:cNvSpPr txBox="1"/>
          <p:nvPr/>
        </p:nvSpPr>
        <p:spPr>
          <a:xfrm>
            <a:off x="1833600" y="2886075"/>
            <a:ext cx="5476800" cy="38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u="sng">
                <a:solidFill>
                  <a:schemeClr val="hlink"/>
                </a:solidFill>
                <a:hlinkClick r:id="rId3"/>
              </a:rPr>
              <a:t>Python Docs</a:t>
            </a:r>
            <a:endParaRPr sz="900"/>
          </a:p>
        </p:txBody>
      </p:sp>
      <p:sp>
        <p:nvSpPr>
          <p:cNvPr id="324" name="Google Shape;324;p59"/>
          <p:cNvSpPr txBox="1"/>
          <p:nvPr/>
        </p:nvSpPr>
        <p:spPr>
          <a:xfrm>
            <a:off x="1749150" y="1032525"/>
            <a:ext cx="5925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Courier New"/>
                <a:ea typeface="Courier New"/>
                <a:cs typeface="Courier New"/>
                <a:sym typeface="Courier New"/>
              </a:rPr>
              <a:t>Otimização com o m</a:t>
            </a:r>
            <a:r>
              <a:rPr b="1" lang="en" sz="2400">
                <a:latin typeface="Courier New"/>
                <a:ea typeface="Courier New"/>
                <a:cs typeface="Courier New"/>
                <a:sym typeface="Courier New"/>
              </a:rPr>
              <a:t>odo de Galope</a:t>
            </a:r>
            <a:endParaRPr b="1" sz="2400">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8" name="Shape 328"/>
        <p:cNvGrpSpPr/>
        <p:nvPr/>
      </p:nvGrpSpPr>
      <p:grpSpPr>
        <a:xfrm>
          <a:off x="0" y="0"/>
          <a:ext cx="0" cy="0"/>
          <a:chOff x="0" y="0"/>
          <a:chExt cx="0" cy="0"/>
        </a:xfrm>
      </p:grpSpPr>
      <p:pic>
        <p:nvPicPr>
          <p:cNvPr id="329" name="Google Shape;329;p60"/>
          <p:cNvPicPr preferRelativeResize="0"/>
          <p:nvPr/>
        </p:nvPicPr>
        <p:blipFill>
          <a:blip r:embed="rId4">
            <a:alphaModFix/>
          </a:blip>
          <a:stretch>
            <a:fillRect/>
          </a:stretch>
        </p:blipFill>
        <p:spPr>
          <a:xfrm>
            <a:off x="2358201" y="2013125"/>
            <a:ext cx="5342000" cy="2367475"/>
          </a:xfrm>
          <a:prstGeom prst="rect">
            <a:avLst/>
          </a:prstGeom>
          <a:noFill/>
          <a:ln>
            <a:noFill/>
          </a:ln>
        </p:spPr>
      </p:pic>
      <p:sp>
        <p:nvSpPr>
          <p:cNvPr id="330" name="Google Shape;330;p60"/>
          <p:cNvSpPr txBox="1"/>
          <p:nvPr>
            <p:ph idx="4294967295" type="ctrTitle"/>
          </p:nvPr>
        </p:nvSpPr>
        <p:spPr>
          <a:xfrm>
            <a:off x="2178750" y="1139525"/>
            <a:ext cx="4786500" cy="873600"/>
          </a:xfrm>
          <a:prstGeom prst="rect">
            <a:avLst/>
          </a:prstGeom>
        </p:spPr>
        <p:txBody>
          <a:bodyPr anchorCtr="0" anchor="ctr" bIns="91425" lIns="57150" spcFirstLastPara="1" rIns="91425" wrap="square" tIns="91425">
            <a:noAutofit/>
          </a:bodyPr>
          <a:lstStyle/>
          <a:p>
            <a:pPr indent="0" lvl="0" marL="0" rtl="0" algn="ctr">
              <a:spcBef>
                <a:spcPts val="0"/>
              </a:spcBef>
              <a:spcAft>
                <a:spcPts val="0"/>
              </a:spcAft>
              <a:buNone/>
            </a:pPr>
            <a:r>
              <a:rPr b="0" lang="en" sz="1800">
                <a:solidFill>
                  <a:srgbClr val="000000"/>
                </a:solidFill>
                <a:latin typeface="Raleway Medium"/>
                <a:ea typeface="Raleway Medium"/>
                <a:cs typeface="Raleway Medium"/>
                <a:sym typeface="Raleway Medium"/>
              </a:rPr>
              <a:t>Timsort realiza uma </a:t>
            </a:r>
            <a:r>
              <a:rPr lang="en" sz="1800"/>
              <a:t>busca binária</a:t>
            </a:r>
            <a:r>
              <a:rPr b="0" lang="en" sz="1800">
                <a:solidFill>
                  <a:srgbClr val="000000"/>
                </a:solidFill>
                <a:latin typeface="Raleway Medium"/>
                <a:ea typeface="Raleway Medium"/>
                <a:cs typeface="Raleway Medium"/>
                <a:sym typeface="Raleway Medium"/>
              </a:rPr>
              <a:t> pela posição apropriada de B[0] em A[0].</a:t>
            </a:r>
            <a:endParaRPr b="0" sz="1800">
              <a:solidFill>
                <a:srgbClr val="000000"/>
              </a:solidFill>
              <a:latin typeface="Raleway Medium"/>
              <a:ea typeface="Raleway Medium"/>
              <a:cs typeface="Raleway Medium"/>
              <a:sym typeface="Raleway Medium"/>
            </a:endParaRPr>
          </a:p>
        </p:txBody>
      </p:sp>
      <p:sp>
        <p:nvSpPr>
          <p:cNvPr id="331" name="Google Shape;331;p60"/>
          <p:cNvSpPr/>
          <p:nvPr/>
        </p:nvSpPr>
        <p:spPr>
          <a:xfrm>
            <a:off x="1841825" y="1181375"/>
            <a:ext cx="418500" cy="260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0"/>
          <p:cNvSpPr txBox="1"/>
          <p:nvPr/>
        </p:nvSpPr>
        <p:spPr>
          <a:xfrm>
            <a:off x="1749150" y="727725"/>
            <a:ext cx="59250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Courier New"/>
                <a:ea typeface="Courier New"/>
                <a:cs typeface="Courier New"/>
                <a:sym typeface="Courier New"/>
              </a:rPr>
              <a:t>Otimização com o modo de Galope</a:t>
            </a:r>
            <a:endParaRPr b="1" sz="2400">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6" name="Shape 336"/>
        <p:cNvGrpSpPr/>
        <p:nvPr/>
      </p:nvGrpSpPr>
      <p:grpSpPr>
        <a:xfrm>
          <a:off x="0" y="0"/>
          <a:ext cx="0" cy="0"/>
          <a:chOff x="0" y="0"/>
          <a:chExt cx="0" cy="0"/>
        </a:xfrm>
      </p:grpSpPr>
      <p:pic>
        <p:nvPicPr>
          <p:cNvPr id="337" name="Google Shape;337;p61"/>
          <p:cNvPicPr preferRelativeResize="0"/>
          <p:nvPr/>
        </p:nvPicPr>
        <p:blipFill rotWithShape="1">
          <a:blip r:embed="rId3">
            <a:alphaModFix/>
          </a:blip>
          <a:srcRect b="0" l="0" r="20483" t="0"/>
          <a:stretch/>
        </p:blipFill>
        <p:spPr>
          <a:xfrm>
            <a:off x="1057575" y="905875"/>
            <a:ext cx="7028851" cy="260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62"/>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Problema:</a:t>
            </a:r>
            <a:endParaRPr b="1">
              <a:latin typeface="Courier New"/>
              <a:ea typeface="Courier New"/>
              <a:cs typeface="Courier New"/>
              <a:sym typeface="Courier New"/>
            </a:endParaRPr>
          </a:p>
          <a:p>
            <a:pPr indent="0" lvl="0" marL="0" rtl="0" algn="l">
              <a:spcBef>
                <a:spcPts val="0"/>
              </a:spcBef>
              <a:spcAft>
                <a:spcPts val="0"/>
              </a:spcAft>
              <a:buNone/>
            </a:pPr>
            <a:r>
              <a:rPr lang="en" sz="4400">
                <a:latin typeface="Raleway Medium"/>
                <a:ea typeface="Raleway Medium"/>
                <a:cs typeface="Raleway Medium"/>
                <a:sym typeface="Raleway Medium"/>
              </a:rPr>
              <a:t>Como buscar itens?</a:t>
            </a:r>
            <a:endParaRPr sz="4400">
              <a:latin typeface="Raleway Medium"/>
              <a:ea typeface="Raleway Medium"/>
              <a:cs typeface="Raleway Medium"/>
              <a:sym typeface="Raleway Medium"/>
            </a:endParaRPr>
          </a:p>
        </p:txBody>
      </p:sp>
      <p:pic>
        <p:nvPicPr>
          <p:cNvPr id="343" name="Google Shape;343;p62"/>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344" name="Google Shape;344;p6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o problema</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8" name="Shape 348"/>
        <p:cNvGrpSpPr/>
        <p:nvPr/>
      </p:nvGrpSpPr>
      <p:grpSpPr>
        <a:xfrm>
          <a:off x="0" y="0"/>
          <a:ext cx="0" cy="0"/>
          <a:chOff x="0" y="0"/>
          <a:chExt cx="0" cy="0"/>
        </a:xfrm>
      </p:grpSpPr>
      <p:sp>
        <p:nvSpPr>
          <p:cNvPr id="349" name="Google Shape;349;p63"/>
          <p:cNvSpPr txBox="1"/>
          <p:nvPr>
            <p:ph idx="4294967295" type="title"/>
          </p:nvPr>
        </p:nvSpPr>
        <p:spPr>
          <a:xfrm>
            <a:off x="311700" y="4450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3000">
                <a:solidFill>
                  <a:srgbClr val="000000"/>
                </a:solidFill>
                <a:latin typeface="Courier New"/>
                <a:ea typeface="Courier New"/>
                <a:cs typeface="Courier New"/>
                <a:sym typeface="Courier New"/>
              </a:rPr>
              <a:t>Existem várias opções...</a:t>
            </a:r>
            <a:endParaRPr b="1" sz="3000">
              <a:solidFill>
                <a:srgbClr val="000000"/>
              </a:solidFill>
              <a:latin typeface="Courier New"/>
              <a:ea typeface="Courier New"/>
              <a:cs typeface="Courier New"/>
              <a:sym typeface="Courier New"/>
            </a:endParaRPr>
          </a:p>
        </p:txBody>
      </p:sp>
      <p:sp>
        <p:nvSpPr>
          <p:cNvPr id="350" name="Google Shape;350;p63"/>
          <p:cNvSpPr txBox="1"/>
          <p:nvPr>
            <p:ph idx="4294967295" type="body"/>
          </p:nvPr>
        </p:nvSpPr>
        <p:spPr>
          <a:xfrm>
            <a:off x="892575" y="1152475"/>
            <a:ext cx="7939800" cy="3416400"/>
          </a:xfrm>
          <a:prstGeom prst="rect">
            <a:avLst/>
          </a:prstGeom>
        </p:spPr>
        <p:txBody>
          <a:bodyPr anchorCtr="0" anchor="t" bIns="91425" lIns="0"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Base de Dados</a:t>
            </a:r>
            <a:endParaRPr>
              <a:solidFill>
                <a:srgbClr val="000000"/>
              </a:solidFill>
              <a:latin typeface="Raleway Medium"/>
              <a:ea typeface="Raleway Medium"/>
              <a:cs typeface="Raleway Medium"/>
              <a:sym typeface="Raleway Medium"/>
            </a:endParaRPr>
          </a:p>
          <a:p>
            <a:pPr indent="-342900" lvl="1" marL="9144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SQL</a:t>
            </a:r>
            <a:endParaRPr>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Listas. Matrizes</a:t>
            </a:r>
            <a:endParaRPr>
              <a:solidFill>
                <a:srgbClr val="000000"/>
              </a:solidFill>
              <a:latin typeface="Raleway Medium"/>
              <a:ea typeface="Raleway Medium"/>
              <a:cs typeface="Raleway Medium"/>
              <a:sym typeface="Raleway Medium"/>
            </a:endParaRPr>
          </a:p>
          <a:p>
            <a:pPr indent="-342900" lvl="1" marL="9144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Busca Binária</a:t>
            </a:r>
            <a:endParaRPr>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Tabelas Hash</a:t>
            </a:r>
            <a:endParaRPr>
              <a:solidFill>
                <a:srgbClr val="000000"/>
              </a:solidFill>
              <a:latin typeface="Raleway Medium"/>
              <a:ea typeface="Raleway Medium"/>
              <a:cs typeface="Raleway Medium"/>
              <a:sym typeface="Raleway Medium"/>
            </a:endParaRPr>
          </a:p>
          <a:p>
            <a:pPr indent="-342900" lvl="1" marL="9144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Buscas Baseadas em Hash</a:t>
            </a:r>
            <a:endParaRPr>
              <a:solidFill>
                <a:srgbClr val="000000"/>
              </a:solidFill>
              <a:latin typeface="Raleway Medium"/>
              <a:ea typeface="Raleway Medium"/>
              <a:cs typeface="Raleway Medium"/>
              <a:sym typeface="Raleway Medium"/>
            </a:endParaRPr>
          </a:p>
        </p:txBody>
      </p:sp>
      <p:pic>
        <p:nvPicPr>
          <p:cNvPr id="351" name="Google Shape;351;p63"/>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352" name="Google Shape;352;p63"/>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Pense arduamente</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3" name="Shape 163"/>
        <p:cNvGrpSpPr/>
        <p:nvPr/>
      </p:nvGrpSpPr>
      <p:grpSpPr>
        <a:xfrm>
          <a:off x="0" y="0"/>
          <a:ext cx="0" cy="0"/>
          <a:chOff x="0" y="0"/>
          <a:chExt cx="0" cy="0"/>
        </a:xfrm>
      </p:grpSpPr>
      <p:sp>
        <p:nvSpPr>
          <p:cNvPr id="164" name="Google Shape;164;p37"/>
          <p:cNvSpPr txBox="1"/>
          <p:nvPr>
            <p:ph idx="4294967295" type="title"/>
          </p:nvPr>
        </p:nvSpPr>
        <p:spPr>
          <a:xfrm>
            <a:off x="464125" y="10591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a:solidFill>
                  <a:srgbClr val="000000"/>
                </a:solidFill>
                <a:latin typeface="Courier New"/>
                <a:ea typeface="Courier New"/>
                <a:cs typeface="Courier New"/>
                <a:sym typeface="Courier New"/>
              </a:rPr>
              <a:t>Olá</a:t>
            </a:r>
            <a:endParaRPr b="1">
              <a:solidFill>
                <a:srgbClr val="000000"/>
              </a:solidFill>
              <a:latin typeface="Courier New"/>
              <a:ea typeface="Courier New"/>
              <a:cs typeface="Courier New"/>
              <a:sym typeface="Courier New"/>
            </a:endParaRPr>
          </a:p>
        </p:txBody>
      </p:sp>
      <p:sp>
        <p:nvSpPr>
          <p:cNvPr id="165" name="Google Shape;165;p37"/>
          <p:cNvSpPr txBox="1"/>
          <p:nvPr>
            <p:ph idx="2" type="body"/>
          </p:nvPr>
        </p:nvSpPr>
        <p:spPr>
          <a:xfrm>
            <a:off x="987625" y="1762075"/>
            <a:ext cx="7997100" cy="34164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Rebeca Sarai 👩‍💻</a:t>
            </a:r>
            <a:endParaRPr>
              <a:solidFill>
                <a:srgbClr val="000000"/>
              </a:solidFill>
              <a:latin typeface="Raleway Medium"/>
              <a:ea typeface="Raleway Medium"/>
              <a:cs typeface="Raleway Medium"/>
              <a:sym typeface="Raleway Medium"/>
            </a:endParaRPr>
          </a:p>
          <a:p>
            <a:pPr indent="-342900" lvl="0" marL="457200" rtl="0" algn="l">
              <a:spcBef>
                <a:spcPts val="100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Recife, Brasil ☀️ 🌊 🏖️ 🏝️ 🇧🇷</a:t>
            </a:r>
            <a:endParaRPr>
              <a:solidFill>
                <a:srgbClr val="000000"/>
              </a:solidFill>
              <a:latin typeface="Raleway Medium"/>
              <a:ea typeface="Raleway Medium"/>
              <a:cs typeface="Raleway Medium"/>
              <a:sym typeface="Raleway Medium"/>
            </a:endParaRPr>
          </a:p>
          <a:p>
            <a:pPr indent="-342900" lvl="0" marL="457200" rtl="0" algn="l">
              <a:spcBef>
                <a:spcPts val="100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Formada em Engenharia da Computação </a:t>
            </a:r>
            <a:r>
              <a:rPr lang="en">
                <a:solidFill>
                  <a:schemeClr val="dk1"/>
                </a:solidFill>
                <a:latin typeface="Raleway Medium"/>
                <a:ea typeface="Raleway Medium"/>
                <a:cs typeface="Raleway Medium"/>
                <a:sym typeface="Raleway Medium"/>
              </a:rPr>
              <a:t>👩‍🎓</a:t>
            </a:r>
            <a:endParaRPr>
              <a:solidFill>
                <a:srgbClr val="000000"/>
              </a:solidFill>
              <a:latin typeface="Raleway Medium"/>
              <a:ea typeface="Raleway Medium"/>
              <a:cs typeface="Raleway Medium"/>
              <a:sym typeface="Raleway Medium"/>
            </a:endParaRPr>
          </a:p>
          <a:p>
            <a:pPr indent="-342900" lvl="0" marL="457200" rtl="0" algn="l">
              <a:spcBef>
                <a:spcPts val="100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Aluna de mestrado da </a:t>
            </a:r>
            <a:r>
              <a:rPr lang="en" u="sng">
                <a:solidFill>
                  <a:schemeClr val="hlink"/>
                </a:solidFill>
                <a:latin typeface="Raleway Medium"/>
                <a:ea typeface="Raleway Medium"/>
                <a:cs typeface="Raleway Medium"/>
                <a:sym typeface="Raleway Medium"/>
                <a:hlinkClick r:id="rId3"/>
              </a:rPr>
              <a:t>Universidade de Pernambuco</a:t>
            </a:r>
            <a:r>
              <a:rPr lang="en">
                <a:solidFill>
                  <a:srgbClr val="000000"/>
                </a:solidFill>
                <a:latin typeface="Raleway Medium"/>
                <a:ea typeface="Raleway Medium"/>
                <a:cs typeface="Raleway Medium"/>
                <a:sym typeface="Raleway Medium"/>
              </a:rPr>
              <a:t> </a:t>
            </a:r>
            <a:endParaRPr>
              <a:solidFill>
                <a:srgbClr val="000000"/>
              </a:solidFill>
              <a:latin typeface="Raleway Medium"/>
              <a:ea typeface="Raleway Medium"/>
              <a:cs typeface="Raleway Medium"/>
              <a:sym typeface="Raleway Medium"/>
            </a:endParaRPr>
          </a:p>
          <a:p>
            <a:pPr indent="-342900" lvl="0" marL="457200" rtl="0" algn="l">
              <a:spcBef>
                <a:spcPts val="1000"/>
              </a:spcBef>
              <a:spcAft>
                <a:spcPts val="100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Torcedora do Náutico⚽🇵🇪</a:t>
            </a:r>
            <a:endParaRPr>
              <a:solidFill>
                <a:srgbClr val="000000"/>
              </a:solidFill>
              <a:latin typeface="Raleway Medium"/>
              <a:ea typeface="Raleway Medium"/>
              <a:cs typeface="Raleway Medium"/>
              <a:sym typeface="Raleway Medium"/>
            </a:endParaRPr>
          </a:p>
        </p:txBody>
      </p:sp>
      <p:grpSp>
        <p:nvGrpSpPr>
          <p:cNvPr id="166" name="Google Shape;166;p37"/>
          <p:cNvGrpSpPr/>
          <p:nvPr/>
        </p:nvGrpSpPr>
        <p:grpSpPr>
          <a:xfrm>
            <a:off x="6743136" y="3978262"/>
            <a:ext cx="4388023" cy="819210"/>
            <a:chOff x="3717669" y="3243925"/>
            <a:chExt cx="4388023" cy="819210"/>
          </a:xfrm>
        </p:grpSpPr>
        <p:sp>
          <p:nvSpPr>
            <p:cNvPr id="167" name="Google Shape;167;p37"/>
            <p:cNvSpPr txBox="1"/>
            <p:nvPr/>
          </p:nvSpPr>
          <p:spPr>
            <a:xfrm>
              <a:off x="3892155" y="3548442"/>
              <a:ext cx="4210200" cy="219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858585"/>
                </a:buClr>
                <a:buSzPts val="1200"/>
                <a:buFont typeface="Helvetica Neue"/>
                <a:buNone/>
              </a:pPr>
              <a:r>
                <a:rPr b="1" lang="en">
                  <a:latin typeface="Helvetica Neue"/>
                  <a:ea typeface="Helvetica Neue"/>
                  <a:cs typeface="Helvetica Neue"/>
                  <a:sym typeface="Helvetica Neue"/>
                </a:rPr>
                <a:t>@_rebecasarai</a:t>
              </a:r>
              <a:endParaRPr b="1"/>
            </a:p>
          </p:txBody>
        </p:sp>
        <p:pic>
          <p:nvPicPr>
            <p:cNvPr descr="twitter.png" id="168" name="Google Shape;168;p37"/>
            <p:cNvPicPr preferRelativeResize="0"/>
            <p:nvPr/>
          </p:nvPicPr>
          <p:blipFill rotWithShape="1">
            <a:blip r:embed="rId4">
              <a:alphaModFix/>
            </a:blip>
            <a:srcRect b="0" l="0" r="0" t="0"/>
            <a:stretch/>
          </p:blipFill>
          <p:spPr>
            <a:xfrm>
              <a:off x="3730008" y="3550561"/>
              <a:ext cx="134288" cy="134288"/>
            </a:xfrm>
            <a:prstGeom prst="rect">
              <a:avLst/>
            </a:prstGeom>
            <a:noFill/>
            <a:ln>
              <a:noFill/>
            </a:ln>
          </p:spPr>
        </p:pic>
        <p:sp>
          <p:nvSpPr>
            <p:cNvPr id="169" name="Google Shape;169;p37"/>
            <p:cNvSpPr txBox="1"/>
            <p:nvPr/>
          </p:nvSpPr>
          <p:spPr>
            <a:xfrm>
              <a:off x="3892155" y="3844134"/>
              <a:ext cx="4210200" cy="219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858585"/>
                </a:buClr>
                <a:buSzPts val="1200"/>
                <a:buFont typeface="Helvetica Neue"/>
                <a:buNone/>
              </a:pPr>
              <a:r>
                <a:rPr b="1" i="0" lang="en" u="none" cap="none" strike="noStrike">
                  <a:latin typeface="Helvetica Neue"/>
                  <a:ea typeface="Helvetica Neue"/>
                  <a:cs typeface="Helvetica Neue"/>
                  <a:sym typeface="Helvetica Neue"/>
                </a:rPr>
                <a:t>/</a:t>
              </a:r>
              <a:r>
                <a:rPr b="1" lang="en">
                  <a:latin typeface="Helvetica Neue"/>
                  <a:ea typeface="Helvetica Neue"/>
                  <a:cs typeface="Helvetica Neue"/>
                  <a:sym typeface="Helvetica Neue"/>
                </a:rPr>
                <a:t>rsarai</a:t>
              </a:r>
              <a:endParaRPr b="1"/>
            </a:p>
          </p:txBody>
        </p:sp>
        <p:pic>
          <p:nvPicPr>
            <p:cNvPr descr="Asset 6.png" id="170" name="Google Shape;170;p37"/>
            <p:cNvPicPr preferRelativeResize="0"/>
            <p:nvPr/>
          </p:nvPicPr>
          <p:blipFill rotWithShape="1">
            <a:blip r:embed="rId5">
              <a:alphaModFix/>
            </a:blip>
            <a:srcRect b="199" l="0" r="0" t="189"/>
            <a:stretch/>
          </p:blipFill>
          <p:spPr>
            <a:xfrm>
              <a:off x="3717669" y="3844127"/>
              <a:ext cx="141865" cy="141865"/>
            </a:xfrm>
            <a:prstGeom prst="rect">
              <a:avLst/>
            </a:prstGeom>
            <a:noFill/>
            <a:ln>
              <a:noFill/>
            </a:ln>
          </p:spPr>
        </p:pic>
        <p:sp>
          <p:nvSpPr>
            <p:cNvPr id="171" name="Google Shape;171;p37"/>
            <p:cNvSpPr txBox="1"/>
            <p:nvPr/>
          </p:nvSpPr>
          <p:spPr>
            <a:xfrm>
              <a:off x="3896993" y="3243925"/>
              <a:ext cx="4208700" cy="219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858585"/>
                </a:buClr>
                <a:buSzPts val="1200"/>
                <a:buFont typeface="Helvetica Neue"/>
                <a:buNone/>
              </a:pPr>
              <a:r>
                <a:rPr b="1" lang="en">
                  <a:latin typeface="Helvetica Neue"/>
                  <a:ea typeface="Helvetica Neue"/>
                  <a:cs typeface="Helvetica Neue"/>
                  <a:sym typeface="Helvetica Neue"/>
                </a:rPr>
                <a:t>rebeca</a:t>
              </a:r>
              <a:r>
                <a:rPr b="1" i="0" lang="en" u="none" cap="none" strike="noStrike">
                  <a:latin typeface="Helvetica Neue"/>
                  <a:ea typeface="Helvetica Neue"/>
                  <a:cs typeface="Helvetica Neue"/>
                  <a:sym typeface="Helvetica Neue"/>
                </a:rPr>
                <a:t>@vinta.com.br</a:t>
              </a:r>
              <a:endParaRPr b="1"/>
            </a:p>
          </p:txBody>
        </p:sp>
        <p:pic>
          <p:nvPicPr>
            <p:cNvPr descr="Asset 8@5x.png" id="172" name="Google Shape;172;p37"/>
            <p:cNvPicPr preferRelativeResize="0"/>
            <p:nvPr/>
          </p:nvPicPr>
          <p:blipFill rotWithShape="1">
            <a:blip r:embed="rId6">
              <a:alphaModFix/>
            </a:blip>
            <a:srcRect b="0" l="0" r="0" t="0"/>
            <a:stretch/>
          </p:blipFill>
          <p:spPr>
            <a:xfrm>
              <a:off x="3730008" y="3249418"/>
              <a:ext cx="134288" cy="134288"/>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6" name="Shape 356"/>
        <p:cNvGrpSpPr/>
        <p:nvPr/>
      </p:nvGrpSpPr>
      <p:grpSpPr>
        <a:xfrm>
          <a:off x="0" y="0"/>
          <a:ext cx="0" cy="0"/>
          <a:chOff x="0" y="0"/>
          <a:chExt cx="0" cy="0"/>
        </a:xfrm>
      </p:grpSpPr>
      <p:sp>
        <p:nvSpPr>
          <p:cNvPr id="357" name="Google Shape;357;p64"/>
          <p:cNvSpPr txBox="1"/>
          <p:nvPr>
            <p:ph idx="1" type="subTitle"/>
          </p:nvPr>
        </p:nvSpPr>
        <p:spPr>
          <a:xfrm>
            <a:off x="408200" y="561850"/>
            <a:ext cx="5962800" cy="5376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3000">
                <a:solidFill>
                  <a:srgbClr val="000000"/>
                </a:solidFill>
                <a:latin typeface="Courier New"/>
                <a:ea typeface="Courier New"/>
                <a:cs typeface="Courier New"/>
                <a:sym typeface="Courier New"/>
              </a:rPr>
              <a:t>Tabela Hash</a:t>
            </a:r>
            <a:endParaRPr b="1" sz="3000">
              <a:solidFill>
                <a:srgbClr val="000000"/>
              </a:solidFill>
              <a:latin typeface="Courier New"/>
              <a:ea typeface="Courier New"/>
              <a:cs typeface="Courier New"/>
              <a:sym typeface="Courier New"/>
            </a:endParaRPr>
          </a:p>
        </p:txBody>
      </p:sp>
      <p:sp>
        <p:nvSpPr>
          <p:cNvPr id="358" name="Google Shape;358;p64"/>
          <p:cNvSpPr txBox="1"/>
          <p:nvPr>
            <p:ph idx="4294967295" type="body"/>
          </p:nvPr>
        </p:nvSpPr>
        <p:spPr>
          <a:xfrm>
            <a:off x="892575" y="1321039"/>
            <a:ext cx="7939800" cy="3416400"/>
          </a:xfrm>
          <a:prstGeom prst="rect">
            <a:avLst/>
          </a:prstGeom>
        </p:spPr>
        <p:txBody>
          <a:bodyPr anchorCtr="0" anchor="t" bIns="91425" lIns="0"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Alternativa para pesquisar coleções maiores e </a:t>
            </a:r>
            <a:r>
              <a:rPr b="1" lang="en">
                <a:solidFill>
                  <a:schemeClr val="accent1"/>
                </a:solidFill>
              </a:rPr>
              <a:t>não ordenadas</a:t>
            </a:r>
            <a:endParaRPr b="1">
              <a:solidFill>
                <a:schemeClr val="accent1"/>
              </a:solidFill>
            </a:endParaRPr>
          </a:p>
          <a:p>
            <a:pPr indent="-342900" lvl="0" marL="457200" rtl="0" algn="l">
              <a:lnSpc>
                <a:spcPct val="115000"/>
              </a:lnSpc>
              <a:spcBef>
                <a:spcPts val="0"/>
              </a:spcBef>
              <a:spcAft>
                <a:spcPts val="0"/>
              </a:spcAft>
              <a:buClr>
                <a:srgbClr val="000000"/>
              </a:buClr>
              <a:buSzPts val="1800"/>
              <a:buFont typeface="Raleway Medium"/>
              <a:buChar char="●"/>
            </a:pPr>
            <a:r>
              <a:rPr b="1" lang="en">
                <a:solidFill>
                  <a:schemeClr val="accent1"/>
                </a:solidFill>
              </a:rPr>
              <a:t>Função hash</a:t>
            </a:r>
            <a:r>
              <a:rPr lang="en">
                <a:solidFill>
                  <a:srgbClr val="000000"/>
                </a:solidFill>
                <a:latin typeface="Raleway Medium"/>
                <a:ea typeface="Raleway Medium"/>
                <a:cs typeface="Raleway Medium"/>
                <a:sym typeface="Raleway Medium"/>
              </a:rPr>
              <a:t> para transformar uma </a:t>
            </a:r>
            <a:r>
              <a:rPr b="1" lang="en">
                <a:solidFill>
                  <a:schemeClr val="accent1"/>
                </a:solidFill>
              </a:rPr>
              <a:t>chave em um índice</a:t>
            </a:r>
            <a:r>
              <a:rPr lang="en">
                <a:solidFill>
                  <a:srgbClr val="000000"/>
                </a:solidFill>
                <a:latin typeface="Raleway Medium"/>
                <a:ea typeface="Raleway Medium"/>
                <a:cs typeface="Raleway Medium"/>
                <a:sym typeface="Raleway Medium"/>
              </a:rPr>
              <a:t> em uma tabela de hash</a:t>
            </a:r>
            <a:endParaRPr>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hash(“chave”) == hash(“chave”)</a:t>
            </a:r>
            <a:endParaRPr>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hash(“outra chave”) != hash(“chave”)</a:t>
            </a:r>
            <a:endParaRPr>
              <a:solidFill>
                <a:srgbClr val="000000"/>
              </a:solidFill>
              <a:latin typeface="Raleway Medium"/>
              <a:ea typeface="Raleway Medium"/>
              <a:cs typeface="Raleway Medium"/>
              <a:sym typeface="Raleway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2" name="Shape 362"/>
        <p:cNvGrpSpPr/>
        <p:nvPr/>
      </p:nvGrpSpPr>
      <p:grpSpPr>
        <a:xfrm>
          <a:off x="0" y="0"/>
          <a:ext cx="0" cy="0"/>
          <a:chOff x="0" y="0"/>
          <a:chExt cx="0" cy="0"/>
        </a:xfrm>
      </p:grpSpPr>
      <p:pic>
        <p:nvPicPr>
          <p:cNvPr id="363" name="Google Shape;363;p65"/>
          <p:cNvPicPr preferRelativeResize="0"/>
          <p:nvPr/>
        </p:nvPicPr>
        <p:blipFill rotWithShape="1">
          <a:blip r:embed="rId3">
            <a:alphaModFix/>
          </a:blip>
          <a:srcRect b="0" l="0" r="33426" t="0"/>
          <a:stretch/>
        </p:blipFill>
        <p:spPr>
          <a:xfrm>
            <a:off x="1629663" y="334788"/>
            <a:ext cx="5884674" cy="4473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6"/>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Solução</a:t>
            </a: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rPr lang="en" sz="4400">
                <a:latin typeface="Raleway Medium"/>
                <a:ea typeface="Raleway Medium"/>
                <a:cs typeface="Raleway Medium"/>
                <a:sym typeface="Raleway Medium"/>
              </a:rPr>
              <a:t>Dicionários</a:t>
            </a:r>
            <a:endParaRPr sz="4400">
              <a:latin typeface="Raleway Medium"/>
              <a:ea typeface="Raleway Medium"/>
              <a:cs typeface="Raleway Medium"/>
              <a:sym typeface="Raleway Medium"/>
            </a:endParaRPr>
          </a:p>
        </p:txBody>
      </p:sp>
      <p:pic>
        <p:nvPicPr>
          <p:cNvPr id="369" name="Google Shape;369;p66"/>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370" name="Google Shape;370;p66"/>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4" name="Shape 374"/>
        <p:cNvGrpSpPr/>
        <p:nvPr/>
      </p:nvGrpSpPr>
      <p:grpSpPr>
        <a:xfrm>
          <a:off x="0" y="0"/>
          <a:ext cx="0" cy="0"/>
          <a:chOff x="0" y="0"/>
          <a:chExt cx="0" cy="0"/>
        </a:xfrm>
      </p:grpSpPr>
      <p:sp>
        <p:nvSpPr>
          <p:cNvPr id="375" name="Google Shape;375;p67"/>
          <p:cNvSpPr txBox="1"/>
          <p:nvPr>
            <p:ph idx="4294967295" type="title"/>
          </p:nvPr>
        </p:nvSpPr>
        <p:spPr>
          <a:xfrm>
            <a:off x="1325850" y="1358700"/>
            <a:ext cx="6492300" cy="2426100"/>
          </a:xfrm>
          <a:prstGeom prst="rect">
            <a:avLst/>
          </a:prstGeom>
        </p:spPr>
        <p:txBody>
          <a:bodyPr anchorCtr="0" anchor="ctr" bIns="91425" lIns="57150" spcFirstLastPara="1" rIns="91425" wrap="square" tIns="91425">
            <a:noAutofit/>
          </a:bodyPr>
          <a:lstStyle/>
          <a:p>
            <a:pPr indent="0" lvl="0" marL="0" rtl="0" algn="ctr">
              <a:lnSpc>
                <a:spcPct val="115000"/>
              </a:lnSpc>
              <a:spcBef>
                <a:spcPts val="0"/>
              </a:spcBef>
              <a:spcAft>
                <a:spcPts val="0"/>
              </a:spcAft>
              <a:buNone/>
            </a:pPr>
            <a:r>
              <a:rPr b="1" lang="en" sz="3600">
                <a:solidFill>
                  <a:srgbClr val="000000"/>
                </a:solidFill>
                <a:latin typeface="Courier New"/>
                <a:ea typeface="Courier New"/>
                <a:cs typeface="Courier New"/>
                <a:sym typeface="Courier New"/>
              </a:rPr>
              <a:t>Python é construído em torno de dicionários</a:t>
            </a:r>
            <a:endParaRPr b="1" sz="3600">
              <a:solidFill>
                <a:srgbClr val="000000"/>
              </a:solidFill>
              <a:latin typeface="Courier New"/>
              <a:ea typeface="Courier New"/>
              <a:cs typeface="Courier New"/>
              <a:sym typeface="Courier New"/>
            </a:endParaRPr>
          </a:p>
        </p:txBody>
      </p:sp>
      <p:sp>
        <p:nvSpPr>
          <p:cNvPr id="376" name="Google Shape;376;p67"/>
          <p:cNvSpPr txBox="1"/>
          <p:nvPr/>
        </p:nvSpPr>
        <p:spPr>
          <a:xfrm>
            <a:off x="7398500" y="4825525"/>
            <a:ext cx="1745400" cy="31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Python Source Code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2" name="Google Shape;382;p68"/>
          <p:cNvPicPr preferRelativeResize="0"/>
          <p:nvPr/>
        </p:nvPicPr>
        <p:blipFill>
          <a:blip r:embed="rId3">
            <a:alphaModFix/>
          </a:blip>
          <a:stretch>
            <a:fillRect/>
          </a:stretch>
        </p:blipFill>
        <p:spPr>
          <a:xfrm>
            <a:off x="655500" y="162050"/>
            <a:ext cx="7833001" cy="4819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86" name="Shape 386"/>
        <p:cNvGrpSpPr/>
        <p:nvPr/>
      </p:nvGrpSpPr>
      <p:grpSpPr>
        <a:xfrm>
          <a:off x="0" y="0"/>
          <a:ext cx="0" cy="0"/>
          <a:chOff x="0" y="0"/>
          <a:chExt cx="0" cy="0"/>
        </a:xfrm>
      </p:grpSpPr>
      <p:sp>
        <p:nvSpPr>
          <p:cNvPr id="387" name="Google Shape;387;p69"/>
          <p:cNvSpPr txBox="1"/>
          <p:nvPr/>
        </p:nvSpPr>
        <p:spPr>
          <a:xfrm>
            <a:off x="6144000" y="4825525"/>
            <a:ext cx="3000000" cy="318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Python Source Code</a:t>
            </a:r>
            <a:endParaRPr/>
          </a:p>
        </p:txBody>
      </p:sp>
      <p:pic>
        <p:nvPicPr>
          <p:cNvPr id="388" name="Google Shape;388;p69"/>
          <p:cNvPicPr preferRelativeResize="0"/>
          <p:nvPr/>
        </p:nvPicPr>
        <p:blipFill>
          <a:blip r:embed="rId4">
            <a:alphaModFix/>
          </a:blip>
          <a:stretch>
            <a:fillRect/>
          </a:stretch>
        </p:blipFill>
        <p:spPr>
          <a:xfrm>
            <a:off x="381000" y="1570250"/>
            <a:ext cx="8382000" cy="20030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0"/>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Problema:</a:t>
            </a:r>
            <a:endParaRPr b="1">
              <a:latin typeface="Courier New"/>
              <a:ea typeface="Courier New"/>
              <a:cs typeface="Courier New"/>
              <a:sym typeface="Courier New"/>
            </a:endParaRPr>
          </a:p>
          <a:p>
            <a:pPr indent="0" lvl="0" marL="0" rtl="0" algn="l">
              <a:spcBef>
                <a:spcPts val="0"/>
              </a:spcBef>
              <a:spcAft>
                <a:spcPts val="0"/>
              </a:spcAft>
              <a:buNone/>
            </a:pPr>
            <a:r>
              <a:rPr lang="en" sz="3000">
                <a:latin typeface="Raleway Medium"/>
                <a:ea typeface="Raleway Medium"/>
                <a:cs typeface="Raleway Medium"/>
                <a:sym typeface="Raleway Medium"/>
              </a:rPr>
              <a:t>Como dicionários funcionam?</a:t>
            </a:r>
            <a:endParaRPr sz="3000">
              <a:latin typeface="Raleway Medium"/>
              <a:ea typeface="Raleway Medium"/>
              <a:cs typeface="Raleway Medium"/>
              <a:sym typeface="Raleway Medium"/>
            </a:endParaRPr>
          </a:p>
        </p:txBody>
      </p:sp>
      <p:pic>
        <p:nvPicPr>
          <p:cNvPr id="394" name="Google Shape;394;p70"/>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395" name="Google Shape;395;p70"/>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o problema</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9" name="Shape 399"/>
        <p:cNvGrpSpPr/>
        <p:nvPr/>
      </p:nvGrpSpPr>
      <p:grpSpPr>
        <a:xfrm>
          <a:off x="0" y="0"/>
          <a:ext cx="0" cy="0"/>
          <a:chOff x="0" y="0"/>
          <a:chExt cx="0" cy="0"/>
        </a:xfrm>
      </p:grpSpPr>
      <p:sp>
        <p:nvSpPr>
          <p:cNvPr id="400" name="Google Shape;400;p71"/>
          <p:cNvSpPr txBox="1"/>
          <p:nvPr>
            <p:ph idx="4294967295" type="title"/>
          </p:nvPr>
        </p:nvSpPr>
        <p:spPr>
          <a:xfrm>
            <a:off x="311700" y="4450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3000">
                <a:solidFill>
                  <a:srgbClr val="000000"/>
                </a:solidFill>
                <a:latin typeface="Courier New"/>
                <a:ea typeface="Courier New"/>
                <a:cs typeface="Courier New"/>
                <a:sym typeface="Courier New"/>
              </a:rPr>
              <a:t>Tabela Hash</a:t>
            </a:r>
            <a:endParaRPr b="1" sz="3000">
              <a:solidFill>
                <a:srgbClr val="000000"/>
              </a:solidFill>
              <a:latin typeface="Courier New"/>
              <a:ea typeface="Courier New"/>
              <a:cs typeface="Courier New"/>
              <a:sym typeface="Courier New"/>
            </a:endParaRPr>
          </a:p>
        </p:txBody>
      </p:sp>
      <p:sp>
        <p:nvSpPr>
          <p:cNvPr id="401" name="Google Shape;401;p71"/>
          <p:cNvSpPr txBox="1"/>
          <p:nvPr>
            <p:ph idx="4294967295" type="body"/>
          </p:nvPr>
        </p:nvSpPr>
        <p:spPr>
          <a:xfrm>
            <a:off x="644150" y="1152475"/>
            <a:ext cx="7959600" cy="34164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Clr>
                <a:srgbClr val="000000"/>
              </a:buClr>
              <a:buSzPts val="1800"/>
              <a:buFont typeface="Raleway Medium"/>
              <a:buChar char="●"/>
            </a:pPr>
            <a:r>
              <a:rPr lang="en" sz="2400">
                <a:solidFill>
                  <a:srgbClr val="000000"/>
                </a:solidFill>
                <a:latin typeface="Raleway Medium"/>
                <a:ea typeface="Raleway Medium"/>
                <a:cs typeface="Raleway Medium"/>
                <a:sym typeface="Raleway Medium"/>
              </a:rPr>
              <a:t>Estrutura de dados usada por dicionários</a:t>
            </a:r>
            <a:endParaRPr sz="2400">
              <a:solidFill>
                <a:srgbClr val="000000"/>
              </a:solidFill>
              <a:latin typeface="Raleway Medium"/>
              <a:ea typeface="Raleway Medium"/>
              <a:cs typeface="Raleway Medium"/>
              <a:sym typeface="Raleway Medium"/>
            </a:endParaRPr>
          </a:p>
          <a:p>
            <a:pPr indent="-342900" lvl="0" marL="457200" rtl="0" algn="l">
              <a:spcBef>
                <a:spcPts val="0"/>
              </a:spcBef>
              <a:spcAft>
                <a:spcPts val="0"/>
              </a:spcAft>
              <a:buClr>
                <a:srgbClr val="000000"/>
              </a:buClr>
              <a:buSzPts val="1800"/>
              <a:buFont typeface="Raleway Medium"/>
              <a:buChar char="●"/>
            </a:pPr>
            <a:r>
              <a:rPr lang="en" sz="2400">
                <a:solidFill>
                  <a:srgbClr val="000000"/>
                </a:solidFill>
                <a:latin typeface="Raleway Medium"/>
                <a:ea typeface="Raleway Medium"/>
                <a:cs typeface="Raleway Medium"/>
                <a:sym typeface="Raleway Medium"/>
              </a:rPr>
              <a:t>Basicamente uma lista</a:t>
            </a:r>
            <a:endParaRPr sz="2400">
              <a:solidFill>
                <a:srgbClr val="000000"/>
              </a:solidFill>
              <a:latin typeface="Raleway Medium"/>
              <a:ea typeface="Raleway Medium"/>
              <a:cs typeface="Raleway Medium"/>
              <a:sym typeface="Raleway Medium"/>
            </a:endParaRPr>
          </a:p>
          <a:p>
            <a:pPr indent="-342900" lvl="0" marL="457200" rtl="0" algn="l">
              <a:spcBef>
                <a:spcPts val="0"/>
              </a:spcBef>
              <a:spcAft>
                <a:spcPts val="0"/>
              </a:spcAft>
              <a:buClr>
                <a:srgbClr val="000000"/>
              </a:buClr>
              <a:buSzPts val="1800"/>
              <a:buFont typeface="Raleway Medium"/>
              <a:buChar char="●"/>
            </a:pPr>
            <a:r>
              <a:rPr lang="en" sz="2400">
                <a:solidFill>
                  <a:srgbClr val="000000"/>
                </a:solidFill>
                <a:latin typeface="Raleway Medium"/>
                <a:ea typeface="Raleway Medium"/>
                <a:cs typeface="Raleway Medium"/>
                <a:sym typeface="Raleway Medium"/>
              </a:rPr>
              <a:t>Hash das chaves é necessário para revelar os valores</a:t>
            </a:r>
            <a:endParaRPr sz="2400">
              <a:solidFill>
                <a:srgbClr val="000000"/>
              </a:solidFill>
              <a:latin typeface="Raleway Medium"/>
              <a:ea typeface="Raleway Medium"/>
              <a:cs typeface="Raleway Medium"/>
              <a:sym typeface="Raleway Medium"/>
            </a:endParaRPr>
          </a:p>
        </p:txBody>
      </p:sp>
      <p:pic>
        <p:nvPicPr>
          <p:cNvPr id="402" name="Google Shape;402;p71"/>
          <p:cNvPicPr preferRelativeResize="0"/>
          <p:nvPr/>
        </p:nvPicPr>
        <p:blipFill>
          <a:blip r:embed="rId3">
            <a:alphaModFix/>
          </a:blip>
          <a:stretch>
            <a:fillRect/>
          </a:stretch>
        </p:blipFill>
        <p:spPr>
          <a:xfrm>
            <a:off x="4543999" y="2362255"/>
            <a:ext cx="4600000" cy="1625876"/>
          </a:xfrm>
          <a:prstGeom prst="rect">
            <a:avLst/>
          </a:prstGeom>
          <a:noFill/>
          <a:ln>
            <a:noFill/>
          </a:ln>
        </p:spPr>
      </p:pic>
      <p:pic>
        <p:nvPicPr>
          <p:cNvPr id="403" name="Google Shape;403;p71"/>
          <p:cNvPicPr preferRelativeResize="0"/>
          <p:nvPr/>
        </p:nvPicPr>
        <p:blipFill>
          <a:blip r:embed="rId4">
            <a:alphaModFix/>
          </a:blip>
          <a:stretch>
            <a:fillRect/>
          </a:stretch>
        </p:blipFill>
        <p:spPr>
          <a:xfrm>
            <a:off x="6790512" y="-311775"/>
            <a:ext cx="2185676" cy="2185676"/>
          </a:xfrm>
          <a:prstGeom prst="rect">
            <a:avLst/>
          </a:prstGeom>
          <a:noFill/>
          <a:ln>
            <a:noFill/>
          </a:ln>
        </p:spPr>
      </p:pic>
      <p:sp>
        <p:nvSpPr>
          <p:cNvPr id="404" name="Google Shape;404;p71"/>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Pense arduamente</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2"/>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Solução:</a:t>
            </a:r>
            <a:endParaRPr b="1">
              <a:latin typeface="Courier New"/>
              <a:ea typeface="Courier New"/>
              <a:cs typeface="Courier New"/>
              <a:sym typeface="Courier New"/>
            </a:endParaRPr>
          </a:p>
          <a:p>
            <a:pPr indent="0" lvl="0" marL="0" rtl="0" algn="l">
              <a:spcBef>
                <a:spcPts val="0"/>
              </a:spcBef>
              <a:spcAft>
                <a:spcPts val="0"/>
              </a:spcAft>
              <a:buNone/>
            </a:pPr>
            <a:r>
              <a:rPr lang="en" sz="4400">
                <a:latin typeface="Raleway Medium"/>
                <a:ea typeface="Raleway Medium"/>
                <a:cs typeface="Raleway Medium"/>
                <a:sym typeface="Raleway Medium"/>
              </a:rPr>
              <a:t>Dicionários na pr</a:t>
            </a:r>
            <a:r>
              <a:rPr lang="en" sz="4400">
                <a:latin typeface="Raleway Medium"/>
                <a:ea typeface="Raleway Medium"/>
                <a:cs typeface="Raleway Medium"/>
                <a:sym typeface="Raleway Medium"/>
              </a:rPr>
              <a:t>ática</a:t>
            </a:r>
            <a:endParaRPr sz="4400">
              <a:latin typeface="Raleway Medium"/>
              <a:ea typeface="Raleway Medium"/>
              <a:cs typeface="Raleway Medium"/>
              <a:sym typeface="Raleway Medium"/>
            </a:endParaRPr>
          </a:p>
        </p:txBody>
      </p:sp>
      <p:pic>
        <p:nvPicPr>
          <p:cNvPr id="410" name="Google Shape;410;p72"/>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411" name="Google Shape;411;p7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Configuração</a:t>
            </a:r>
            <a:endParaRPr b="1">
              <a:latin typeface="Courier New"/>
              <a:ea typeface="Courier New"/>
              <a:cs typeface="Courier New"/>
              <a:sym typeface="Courier New"/>
            </a:endParaRPr>
          </a:p>
        </p:txBody>
      </p:sp>
      <p:sp>
        <p:nvSpPr>
          <p:cNvPr id="417" name="Google Shape;417;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8" name="Google Shape;418;p73"/>
          <p:cNvPicPr preferRelativeResize="0"/>
          <p:nvPr/>
        </p:nvPicPr>
        <p:blipFill>
          <a:blip r:embed="rId3">
            <a:alphaModFix/>
          </a:blip>
          <a:stretch>
            <a:fillRect/>
          </a:stretch>
        </p:blipFill>
        <p:spPr>
          <a:xfrm>
            <a:off x="2305912" y="1060175"/>
            <a:ext cx="4532176" cy="3865675"/>
          </a:xfrm>
          <a:prstGeom prst="rect">
            <a:avLst/>
          </a:prstGeom>
          <a:noFill/>
          <a:ln>
            <a:noFill/>
          </a:ln>
        </p:spPr>
      </p:pic>
      <p:sp>
        <p:nvSpPr>
          <p:cNvPr id="419" name="Google Shape;419;p73"/>
          <p:cNvSpPr txBox="1"/>
          <p:nvPr/>
        </p:nvSpPr>
        <p:spPr>
          <a:xfrm>
            <a:off x="7091100" y="4886800"/>
            <a:ext cx="2052900" cy="25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0F56DE"/>
                </a:solidFill>
                <a:hlinkClick r:id="rId4"/>
              </a:rPr>
              <a:t>Python hash()</a:t>
            </a:r>
            <a:r>
              <a:rPr lang="en" sz="900">
                <a:solidFill>
                  <a:srgbClr val="0F56DE"/>
                </a:solidFill>
              </a:rPr>
              <a:t>, </a:t>
            </a:r>
            <a:r>
              <a:rPr lang="en" sz="900" u="sng">
                <a:solidFill>
                  <a:srgbClr val="0F56DE"/>
                </a:solidFill>
                <a:hlinkClick r:id="rId5"/>
              </a:rPr>
              <a:t>Stackoverflow</a:t>
            </a:r>
            <a:endParaRPr sz="900">
              <a:solidFill>
                <a:srgbClr val="0F56DE"/>
              </a:solidFill>
            </a:endParaRPr>
          </a:p>
          <a:p>
            <a:pPr indent="0" lvl="0" marL="0" rtl="0" algn="r">
              <a:spcBef>
                <a:spcPts val="0"/>
              </a:spcBef>
              <a:spcAft>
                <a:spcPts val="0"/>
              </a:spcAft>
              <a:buClr>
                <a:schemeClr val="dk1"/>
              </a:buClr>
              <a:buSzPts val="1100"/>
              <a:buFont typeface="Arial"/>
              <a:buNone/>
            </a:pPr>
            <a:r>
              <a:t/>
            </a:r>
            <a:endParaRPr sz="900">
              <a:solidFill>
                <a:srgbClr val="0F56DE"/>
              </a:solidFill>
            </a:endParaRPr>
          </a:p>
          <a:p>
            <a:pPr indent="0" lvl="0" marL="0" rtl="0" algn="r">
              <a:spcBef>
                <a:spcPts val="0"/>
              </a:spcBef>
              <a:spcAft>
                <a:spcPts val="0"/>
              </a:spcAft>
              <a:buNone/>
            </a:pPr>
            <a:r>
              <a:t/>
            </a:r>
            <a:endParaRPr sz="900">
              <a:solidFill>
                <a:srgbClr val="0F56D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6" name="Shape 176"/>
        <p:cNvGrpSpPr/>
        <p:nvPr/>
      </p:nvGrpSpPr>
      <p:grpSpPr>
        <a:xfrm>
          <a:off x="0" y="0"/>
          <a:ext cx="0" cy="0"/>
          <a:chOff x="0" y="0"/>
          <a:chExt cx="0" cy="0"/>
        </a:xfrm>
      </p:grpSpPr>
      <p:pic>
        <p:nvPicPr>
          <p:cNvPr id="177" name="Google Shape;177;p38"/>
          <p:cNvPicPr preferRelativeResize="0"/>
          <p:nvPr/>
        </p:nvPicPr>
        <p:blipFill>
          <a:blip r:embed="rId3">
            <a:alphaModFix/>
          </a:blip>
          <a:stretch>
            <a:fillRect/>
          </a:stretch>
        </p:blipFill>
        <p:spPr>
          <a:xfrm>
            <a:off x="6543650" y="1641025"/>
            <a:ext cx="2035200" cy="2035200"/>
          </a:xfrm>
          <a:prstGeom prst="rect">
            <a:avLst/>
          </a:prstGeom>
          <a:noFill/>
          <a:ln>
            <a:noFill/>
          </a:ln>
          <a:effectLst>
            <a:outerShdw blurRad="57150" rotWithShape="0" algn="bl" dir="5400000" dist="19050">
              <a:srgbClr val="000000">
                <a:alpha val="50000"/>
              </a:srgbClr>
            </a:outerShdw>
          </a:effectLst>
        </p:spPr>
      </p:pic>
      <p:sp>
        <p:nvSpPr>
          <p:cNvPr id="178" name="Google Shape;178;p38"/>
          <p:cNvSpPr txBox="1"/>
          <p:nvPr>
            <p:ph idx="1" type="subTitle"/>
          </p:nvPr>
        </p:nvSpPr>
        <p:spPr>
          <a:xfrm>
            <a:off x="789600" y="3926500"/>
            <a:ext cx="4552500" cy="6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t>vintasoftware.com</a:t>
            </a:r>
            <a:br>
              <a:rPr b="1" lang="en"/>
            </a:br>
            <a:r>
              <a:rPr b="1" lang="en"/>
              <a:t>@vintasoftware</a:t>
            </a:r>
            <a:endParaRPr b="1"/>
          </a:p>
        </p:txBody>
      </p:sp>
      <p:sp>
        <p:nvSpPr>
          <p:cNvPr id="179" name="Google Shape;179;p38"/>
          <p:cNvSpPr txBox="1"/>
          <p:nvPr>
            <p:ph idx="2" type="body"/>
          </p:nvPr>
        </p:nvSpPr>
        <p:spPr>
          <a:xfrm>
            <a:off x="872800" y="1583425"/>
            <a:ext cx="4998300" cy="24384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solidFill>
                  <a:srgbClr val="000000"/>
                </a:solidFill>
                <a:latin typeface="Raleway Medium"/>
                <a:ea typeface="Raleway Medium"/>
                <a:cs typeface="Raleway Medium"/>
                <a:sym typeface="Raleway Medium"/>
              </a:rPr>
              <a:t>A Vinta é um </a:t>
            </a:r>
            <a:r>
              <a:rPr b="1" lang="en">
                <a:solidFill>
                  <a:schemeClr val="accent1"/>
                </a:solidFill>
              </a:rPr>
              <a:t>pequeno time de experts</a:t>
            </a:r>
            <a:r>
              <a:rPr lang="en">
                <a:latin typeface="Raleway Medium"/>
                <a:ea typeface="Raleway Medium"/>
                <a:cs typeface="Raleway Medium"/>
                <a:sym typeface="Raleway Medium"/>
              </a:rPr>
              <a:t>. </a:t>
            </a:r>
            <a:endParaRPr>
              <a:latin typeface="Raleway Medium"/>
              <a:ea typeface="Raleway Medium"/>
              <a:cs typeface="Raleway Medium"/>
              <a:sym typeface="Raleway Medium"/>
            </a:endParaRPr>
          </a:p>
          <a:p>
            <a:pPr indent="0" lvl="0" marL="0" rtl="0" algn="l">
              <a:spcBef>
                <a:spcPts val="1200"/>
              </a:spcBef>
              <a:spcAft>
                <a:spcPts val="0"/>
              </a:spcAft>
              <a:buNone/>
            </a:pPr>
            <a:r>
              <a:rPr lang="en">
                <a:solidFill>
                  <a:srgbClr val="000000"/>
                </a:solidFill>
                <a:latin typeface="Raleway Medium"/>
                <a:ea typeface="Raleway Medium"/>
                <a:cs typeface="Raleway Medium"/>
                <a:sym typeface="Raleway Medium"/>
              </a:rPr>
              <a:t>Fazemos </a:t>
            </a:r>
            <a:r>
              <a:rPr b="1" lang="en">
                <a:solidFill>
                  <a:schemeClr val="accent1"/>
                </a:solidFill>
              </a:rPr>
              <a:t>estratégia, design</a:t>
            </a:r>
            <a:r>
              <a:rPr lang="en">
                <a:latin typeface="Raleway Medium"/>
                <a:ea typeface="Raleway Medium"/>
                <a:cs typeface="Raleway Medium"/>
                <a:sym typeface="Raleway Medium"/>
              </a:rPr>
              <a:t> </a:t>
            </a:r>
            <a:r>
              <a:rPr lang="en">
                <a:solidFill>
                  <a:srgbClr val="000000"/>
                </a:solidFill>
                <a:latin typeface="Raleway Medium"/>
                <a:ea typeface="Raleway Medium"/>
                <a:cs typeface="Raleway Medium"/>
                <a:sym typeface="Raleway Medium"/>
              </a:rPr>
              <a:t>e </a:t>
            </a:r>
            <a:r>
              <a:rPr b="1" lang="en">
                <a:solidFill>
                  <a:schemeClr val="accent1"/>
                </a:solidFill>
              </a:rPr>
              <a:t>desenvolvimento</a:t>
            </a:r>
            <a:r>
              <a:rPr lang="en">
                <a:solidFill>
                  <a:srgbClr val="000000"/>
                </a:solidFill>
                <a:latin typeface="Raleway Medium"/>
                <a:ea typeface="Raleway Medium"/>
                <a:cs typeface="Raleway Medium"/>
                <a:sym typeface="Raleway Medium"/>
              </a:rPr>
              <a:t> para produtos web. </a:t>
            </a:r>
            <a:endParaRPr>
              <a:solidFill>
                <a:srgbClr val="000000"/>
              </a:solidFill>
              <a:latin typeface="Raleway Medium"/>
              <a:ea typeface="Raleway Medium"/>
              <a:cs typeface="Raleway Medium"/>
              <a:sym typeface="Raleway Medium"/>
            </a:endParaRPr>
          </a:p>
          <a:p>
            <a:pPr indent="0" lvl="0" marL="0" rtl="0" algn="l">
              <a:spcBef>
                <a:spcPts val="1200"/>
              </a:spcBef>
              <a:spcAft>
                <a:spcPts val="1200"/>
              </a:spcAft>
              <a:buNone/>
            </a:pPr>
            <a:r>
              <a:rPr lang="en">
                <a:solidFill>
                  <a:srgbClr val="000000"/>
                </a:solidFill>
                <a:latin typeface="Raleway Medium"/>
                <a:ea typeface="Raleway Medium"/>
                <a:cs typeface="Raleway Medium"/>
                <a:sym typeface="Raleway Medium"/>
              </a:rPr>
              <a:t>Tocamos projetos de </a:t>
            </a:r>
            <a:r>
              <a:rPr b="1" lang="en">
                <a:solidFill>
                  <a:schemeClr val="accent1"/>
                </a:solidFill>
              </a:rPr>
              <a:t>médio prazo</a:t>
            </a:r>
            <a:r>
              <a:rPr lang="en">
                <a:solidFill>
                  <a:srgbClr val="000000"/>
                </a:solidFill>
                <a:latin typeface="Raleway Medium"/>
                <a:ea typeface="Raleway Medium"/>
                <a:cs typeface="Raleway Medium"/>
                <a:sym typeface="Raleway Medium"/>
              </a:rPr>
              <a:t> (1 a 3 anos) para startups que já começaram a decolar.</a:t>
            </a:r>
            <a:endParaRPr>
              <a:solidFill>
                <a:srgbClr val="000000"/>
              </a:solidFill>
              <a:latin typeface="Raleway Medium"/>
              <a:ea typeface="Raleway Medium"/>
              <a:cs typeface="Raleway Medium"/>
              <a:sym typeface="Raleway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6" name="Google Shape;426;p74"/>
          <p:cNvPicPr preferRelativeResize="0"/>
          <p:nvPr/>
        </p:nvPicPr>
        <p:blipFill>
          <a:blip r:embed="rId3">
            <a:alphaModFix/>
          </a:blip>
          <a:stretch>
            <a:fillRect/>
          </a:stretch>
        </p:blipFill>
        <p:spPr>
          <a:xfrm>
            <a:off x="1371200" y="-65825"/>
            <a:ext cx="6483524" cy="5209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3" name="Google Shape;433;p75"/>
          <p:cNvPicPr preferRelativeResize="0"/>
          <p:nvPr/>
        </p:nvPicPr>
        <p:blipFill>
          <a:blip r:embed="rId3">
            <a:alphaModFix/>
          </a:blip>
          <a:stretch>
            <a:fillRect/>
          </a:stretch>
        </p:blipFill>
        <p:spPr>
          <a:xfrm>
            <a:off x="1371200" y="-41925"/>
            <a:ext cx="6453775" cy="5185424"/>
          </a:xfrm>
          <a:prstGeom prst="rect">
            <a:avLst/>
          </a:prstGeom>
          <a:noFill/>
          <a:ln>
            <a:noFill/>
          </a:ln>
        </p:spPr>
      </p:pic>
      <p:sp>
        <p:nvSpPr>
          <p:cNvPr id="434" name="Google Shape;434;p75"/>
          <p:cNvSpPr txBox="1"/>
          <p:nvPr/>
        </p:nvSpPr>
        <p:spPr>
          <a:xfrm>
            <a:off x="5247400" y="1017725"/>
            <a:ext cx="2677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B7B7B7"/>
                </a:solidFill>
                <a:latin typeface="Courier New"/>
                <a:ea typeface="Courier New"/>
                <a:cs typeface="Courier New"/>
                <a:sym typeface="Courier New"/>
              </a:rPr>
              <a:t># últimos 3 bits</a:t>
            </a:r>
            <a:endParaRPr i="1" sz="1200">
              <a:solidFill>
                <a:srgbClr val="B7B7B7"/>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76"/>
          <p:cNvPicPr preferRelativeResize="0"/>
          <p:nvPr/>
        </p:nvPicPr>
        <p:blipFill>
          <a:blip r:embed="rId3">
            <a:alphaModFix/>
          </a:blip>
          <a:stretch>
            <a:fillRect/>
          </a:stretch>
        </p:blipFill>
        <p:spPr>
          <a:xfrm>
            <a:off x="1371200" y="-49875"/>
            <a:ext cx="6463675" cy="51933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8" name="Google Shape;448;p77"/>
          <p:cNvPicPr preferRelativeResize="0"/>
          <p:nvPr/>
        </p:nvPicPr>
        <p:blipFill>
          <a:blip r:embed="rId3">
            <a:alphaModFix/>
          </a:blip>
          <a:stretch>
            <a:fillRect/>
          </a:stretch>
        </p:blipFill>
        <p:spPr>
          <a:xfrm>
            <a:off x="1371200" y="-59500"/>
            <a:ext cx="6475675" cy="52030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5" name="Google Shape;455;p78"/>
          <p:cNvPicPr preferRelativeResize="0"/>
          <p:nvPr/>
        </p:nvPicPr>
        <p:blipFill>
          <a:blip r:embed="rId3">
            <a:alphaModFix/>
          </a:blip>
          <a:stretch>
            <a:fillRect/>
          </a:stretch>
        </p:blipFill>
        <p:spPr>
          <a:xfrm>
            <a:off x="1371200" y="-49600"/>
            <a:ext cx="6463351" cy="51930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9" name="Shape 459"/>
        <p:cNvGrpSpPr/>
        <p:nvPr/>
      </p:nvGrpSpPr>
      <p:grpSpPr>
        <a:xfrm>
          <a:off x="0" y="0"/>
          <a:ext cx="0" cy="0"/>
          <a:chOff x="0" y="0"/>
          <a:chExt cx="0" cy="0"/>
        </a:xfrm>
      </p:grpSpPr>
      <p:sp>
        <p:nvSpPr>
          <p:cNvPr id="460" name="Google Shape;460;p79"/>
          <p:cNvSpPr txBox="1"/>
          <p:nvPr>
            <p:ph idx="4294967295" type="title"/>
          </p:nvPr>
        </p:nvSpPr>
        <p:spPr>
          <a:xfrm>
            <a:off x="1617600" y="1588425"/>
            <a:ext cx="6798300" cy="1504500"/>
          </a:xfrm>
          <a:prstGeom prst="rect">
            <a:avLst/>
          </a:prstGeom>
        </p:spPr>
        <p:txBody>
          <a:bodyPr anchorCtr="0" anchor="ctr" bIns="91425" lIns="57150" spcFirstLastPara="1" rIns="91425" wrap="square" tIns="91425">
            <a:noAutofit/>
          </a:bodyPr>
          <a:lstStyle/>
          <a:p>
            <a:pPr indent="-381000" lvl="0" marL="457200" rtl="0" algn="l">
              <a:spcBef>
                <a:spcPts val="0"/>
              </a:spcBef>
              <a:spcAft>
                <a:spcPts val="0"/>
              </a:spcAft>
              <a:buSzPts val="2400"/>
              <a:buFont typeface="Courier New"/>
              <a:buAutoNum type="arabicPeriod"/>
            </a:pPr>
            <a:r>
              <a:rPr b="1" lang="en" sz="2400">
                <a:solidFill>
                  <a:srgbClr val="000000"/>
                </a:solidFill>
                <a:latin typeface="Courier New"/>
                <a:ea typeface="Courier New"/>
                <a:cs typeface="Courier New"/>
                <a:sym typeface="Courier New"/>
              </a:rPr>
              <a:t>Calcular o hash</a:t>
            </a:r>
            <a:endParaRPr b="1" sz="2400">
              <a:solidFill>
                <a:srgbClr val="000000"/>
              </a:solidFill>
              <a:latin typeface="Courier New"/>
              <a:ea typeface="Courier New"/>
              <a:cs typeface="Courier New"/>
              <a:sym typeface="Courier New"/>
            </a:endParaRPr>
          </a:p>
          <a:p>
            <a:pPr indent="-381000" lvl="0" marL="457200" rtl="0" algn="l">
              <a:spcBef>
                <a:spcPts val="0"/>
              </a:spcBef>
              <a:spcAft>
                <a:spcPts val="0"/>
              </a:spcAft>
              <a:buSzPts val="2400"/>
              <a:buFont typeface="Courier New"/>
              <a:buAutoNum type="arabicPeriod"/>
            </a:pPr>
            <a:r>
              <a:rPr b="1" lang="en" sz="2400">
                <a:solidFill>
                  <a:srgbClr val="000000"/>
                </a:solidFill>
                <a:latin typeface="Courier New"/>
                <a:ea typeface="Courier New"/>
                <a:cs typeface="Courier New"/>
                <a:sym typeface="Courier New"/>
              </a:rPr>
              <a:t>Selecionar uma parte </a:t>
            </a:r>
            <a:endParaRPr b="1" sz="2400">
              <a:solidFill>
                <a:srgbClr val="000000"/>
              </a:solidFill>
              <a:latin typeface="Courier New"/>
              <a:ea typeface="Courier New"/>
              <a:cs typeface="Courier New"/>
              <a:sym typeface="Courier New"/>
            </a:endParaRPr>
          </a:p>
          <a:p>
            <a:pPr indent="-381000" lvl="0" marL="457200" rtl="0" algn="l">
              <a:spcBef>
                <a:spcPts val="0"/>
              </a:spcBef>
              <a:spcAft>
                <a:spcPts val="0"/>
              </a:spcAft>
              <a:buSzPts val="2400"/>
              <a:buFont typeface="Courier New"/>
              <a:buAutoNum type="arabicPeriod"/>
            </a:pPr>
            <a:r>
              <a:rPr b="1" lang="en" sz="2400">
                <a:solidFill>
                  <a:srgbClr val="000000"/>
                </a:solidFill>
                <a:latin typeface="Courier New"/>
                <a:ea typeface="Courier New"/>
                <a:cs typeface="Courier New"/>
                <a:sym typeface="Courier New"/>
              </a:rPr>
              <a:t>Procurar no espaço correspondente</a:t>
            </a:r>
            <a:endParaRPr b="1" sz="2400">
              <a:solidFill>
                <a:srgbClr val="000000"/>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7" name="Google Shape;467;p80"/>
          <p:cNvPicPr preferRelativeResize="0"/>
          <p:nvPr/>
        </p:nvPicPr>
        <p:blipFill>
          <a:blip r:embed="rId3">
            <a:alphaModFix/>
          </a:blip>
          <a:stretch>
            <a:fillRect/>
          </a:stretch>
        </p:blipFill>
        <p:spPr>
          <a:xfrm>
            <a:off x="1371200" y="-49875"/>
            <a:ext cx="6463675" cy="51933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4" name="Google Shape;474;p81"/>
          <p:cNvPicPr preferRelativeResize="0"/>
          <p:nvPr/>
        </p:nvPicPr>
        <p:blipFill>
          <a:blip r:embed="rId3">
            <a:alphaModFix/>
          </a:blip>
          <a:stretch>
            <a:fillRect/>
          </a:stretch>
        </p:blipFill>
        <p:spPr>
          <a:xfrm>
            <a:off x="1371200" y="-49600"/>
            <a:ext cx="6463351" cy="5193099"/>
          </a:xfrm>
          <a:prstGeom prst="rect">
            <a:avLst/>
          </a:prstGeom>
          <a:noFill/>
          <a:ln>
            <a:noFill/>
          </a:ln>
        </p:spPr>
      </p:pic>
      <p:sp>
        <p:nvSpPr>
          <p:cNvPr id="475" name="Google Shape;475;p81"/>
          <p:cNvSpPr/>
          <p:nvPr/>
        </p:nvSpPr>
        <p:spPr>
          <a:xfrm>
            <a:off x="1448550" y="3968425"/>
            <a:ext cx="6246900" cy="271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2"/>
          <p:cNvSpPr txBox="1"/>
          <p:nvPr>
            <p:ph type="ctrTitle"/>
          </p:nvPr>
        </p:nvSpPr>
        <p:spPr>
          <a:xfrm>
            <a:off x="1732500" y="1545450"/>
            <a:ext cx="67695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Problema:</a:t>
            </a:r>
            <a:endParaRPr b="1">
              <a:latin typeface="Courier New"/>
              <a:ea typeface="Courier New"/>
              <a:cs typeface="Courier New"/>
              <a:sym typeface="Courier New"/>
            </a:endParaRPr>
          </a:p>
          <a:p>
            <a:pPr indent="0" lvl="0" marL="0" rtl="0" algn="l">
              <a:spcBef>
                <a:spcPts val="0"/>
              </a:spcBef>
              <a:spcAft>
                <a:spcPts val="0"/>
              </a:spcAft>
              <a:buNone/>
            </a:pPr>
            <a:r>
              <a:rPr lang="en" sz="3600">
                <a:latin typeface="Raleway Medium"/>
                <a:ea typeface="Raleway Medium"/>
                <a:cs typeface="Raleway Medium"/>
                <a:sym typeface="Raleway Medium"/>
              </a:rPr>
              <a:t>Como resolver colisões?</a:t>
            </a:r>
            <a:endParaRPr sz="3600">
              <a:latin typeface="Raleway Medium"/>
              <a:ea typeface="Raleway Medium"/>
              <a:cs typeface="Raleway Medium"/>
              <a:sym typeface="Raleway Medium"/>
            </a:endParaRPr>
          </a:p>
        </p:txBody>
      </p:sp>
      <p:pic>
        <p:nvPicPr>
          <p:cNvPr id="481" name="Google Shape;481;p82"/>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482" name="Google Shape;482;p8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o problema</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86" name="Shape 486"/>
        <p:cNvGrpSpPr/>
        <p:nvPr/>
      </p:nvGrpSpPr>
      <p:grpSpPr>
        <a:xfrm>
          <a:off x="0" y="0"/>
          <a:ext cx="0" cy="0"/>
          <a:chOff x="0" y="0"/>
          <a:chExt cx="0" cy="0"/>
        </a:xfrm>
      </p:grpSpPr>
      <p:sp>
        <p:nvSpPr>
          <p:cNvPr id="487" name="Google Shape;487;p83"/>
          <p:cNvSpPr txBox="1"/>
          <p:nvPr>
            <p:ph idx="4294967295" type="ctrTitle"/>
          </p:nvPr>
        </p:nvSpPr>
        <p:spPr>
          <a:xfrm>
            <a:off x="1425450" y="1393050"/>
            <a:ext cx="6293100" cy="2052600"/>
          </a:xfrm>
          <a:prstGeom prst="rect">
            <a:avLst/>
          </a:prstGeom>
        </p:spPr>
        <p:txBody>
          <a:bodyPr anchorCtr="0" anchor="ctr" bIns="91425" lIns="57150" spcFirstLastPara="1" rIns="91425" wrap="square" tIns="91425">
            <a:noAutofit/>
          </a:bodyPr>
          <a:lstStyle/>
          <a:p>
            <a:pPr indent="0" lvl="0" marL="0" rtl="0" algn="ctr">
              <a:spcBef>
                <a:spcPts val="0"/>
              </a:spcBef>
              <a:spcAft>
                <a:spcPts val="0"/>
              </a:spcAft>
              <a:buNone/>
            </a:pPr>
            <a:r>
              <a:rPr b="1" lang="en" sz="3600">
                <a:solidFill>
                  <a:srgbClr val="000000"/>
                </a:solidFill>
                <a:latin typeface="Courier New"/>
                <a:ea typeface="Courier New"/>
                <a:cs typeface="Courier New"/>
                <a:sym typeface="Courier New"/>
              </a:rPr>
              <a:t>Colisão</a:t>
            </a:r>
            <a:endParaRPr b="1" sz="3600">
              <a:solidFill>
                <a:srgbClr val="000000"/>
              </a:solidFill>
              <a:latin typeface="Courier New"/>
              <a:ea typeface="Courier New"/>
              <a:cs typeface="Courier New"/>
              <a:sym typeface="Courier New"/>
            </a:endParaRPr>
          </a:p>
          <a:p>
            <a:pPr indent="0" lvl="0" marL="0" rtl="0" algn="ctr">
              <a:spcBef>
                <a:spcPts val="0"/>
              </a:spcBef>
              <a:spcAft>
                <a:spcPts val="0"/>
              </a:spcAft>
              <a:buNone/>
            </a:pPr>
            <a:r>
              <a:rPr b="0" lang="en" sz="2400">
                <a:solidFill>
                  <a:srgbClr val="000000"/>
                </a:solidFill>
                <a:latin typeface="Raleway Medium"/>
                <a:ea typeface="Raleway Medium"/>
                <a:cs typeface="Raleway Medium"/>
                <a:sym typeface="Raleway Medium"/>
              </a:rPr>
              <a:t>Quando duas chaves no dicionário possuem a mesma </a:t>
            </a:r>
            <a:r>
              <a:rPr b="0" lang="en" sz="2400">
                <a:solidFill>
                  <a:srgbClr val="000000"/>
                </a:solidFill>
                <a:latin typeface="Raleway Medium"/>
                <a:ea typeface="Raleway Medium"/>
                <a:cs typeface="Raleway Medium"/>
                <a:sym typeface="Raleway Medium"/>
              </a:rPr>
              <a:t>terminação</a:t>
            </a:r>
            <a:endParaRPr b="0" sz="2400">
              <a:solidFill>
                <a:srgbClr val="000000"/>
              </a:solidFill>
              <a:latin typeface="Raleway Medium"/>
              <a:ea typeface="Raleway Medium"/>
              <a:cs typeface="Raleway Medium"/>
              <a:sym typeface="Raleway Medium"/>
            </a:endParaRPr>
          </a:p>
        </p:txBody>
      </p:sp>
      <p:pic>
        <p:nvPicPr>
          <p:cNvPr id="488" name="Google Shape;488;p83"/>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489" name="Google Shape;489;p83"/>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Pense arduamente</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9"/>
          <p:cNvSpPr txBox="1"/>
          <p:nvPr>
            <p:ph idx="4294967295" type="subTitle"/>
          </p:nvPr>
        </p:nvSpPr>
        <p:spPr>
          <a:xfrm>
            <a:off x="4958350" y="1797125"/>
            <a:ext cx="3306900" cy="13083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sz="1600">
                <a:latin typeface="Raleway Medium"/>
                <a:ea typeface="Raleway Medium"/>
                <a:cs typeface="Raleway Medium"/>
                <a:sym typeface="Raleway Medium"/>
              </a:rPr>
              <a:t>Faça um post no twitter ou instagram usando a </a:t>
            </a:r>
            <a:r>
              <a:rPr b="1" lang="en" sz="1600">
                <a:solidFill>
                  <a:schemeClr val="accent5"/>
                </a:solidFill>
              </a:rPr>
              <a:t>#VintaPyBR</a:t>
            </a:r>
            <a:r>
              <a:rPr lang="en" sz="1600">
                <a:solidFill>
                  <a:schemeClr val="accent5"/>
                </a:solidFill>
                <a:latin typeface="Raleway Medium"/>
                <a:ea typeface="Raleway Medium"/>
                <a:cs typeface="Raleway Medium"/>
                <a:sym typeface="Raleway Medium"/>
              </a:rPr>
              <a:t> </a:t>
            </a:r>
            <a:r>
              <a:rPr lang="en" sz="1600">
                <a:latin typeface="Raleway Medium"/>
                <a:ea typeface="Raleway Medium"/>
                <a:cs typeface="Raleway Medium"/>
                <a:sym typeface="Raleway Medium"/>
              </a:rPr>
              <a:t>e marcando a </a:t>
            </a:r>
            <a:r>
              <a:rPr b="1" lang="en" sz="1600">
                <a:solidFill>
                  <a:schemeClr val="accent3"/>
                </a:solidFill>
              </a:rPr>
              <a:t>@vintasoftware</a:t>
            </a:r>
            <a:r>
              <a:rPr lang="en" sz="1600">
                <a:solidFill>
                  <a:schemeClr val="accent3"/>
                </a:solidFill>
                <a:latin typeface="Raleway Medium"/>
                <a:ea typeface="Raleway Medium"/>
                <a:cs typeface="Raleway Medium"/>
                <a:sym typeface="Raleway Medium"/>
              </a:rPr>
              <a:t> </a:t>
            </a:r>
            <a:r>
              <a:rPr lang="en" sz="1600">
                <a:latin typeface="Raleway Medium"/>
                <a:ea typeface="Raleway Medium"/>
                <a:cs typeface="Raleway Medium"/>
                <a:sym typeface="Raleway Medium"/>
              </a:rPr>
              <a:t>pra ganhar esse kit arretado!</a:t>
            </a:r>
            <a:endParaRPr sz="1600">
              <a:solidFill>
                <a:schemeClr val="lt1"/>
              </a:solidFill>
              <a:latin typeface="Raleway Medium"/>
              <a:ea typeface="Raleway Medium"/>
              <a:cs typeface="Raleway Medium"/>
              <a:sym typeface="Raleway Medium"/>
            </a:endParaRPr>
          </a:p>
        </p:txBody>
      </p:sp>
      <p:grpSp>
        <p:nvGrpSpPr>
          <p:cNvPr id="185" name="Google Shape;185;p39"/>
          <p:cNvGrpSpPr/>
          <p:nvPr/>
        </p:nvGrpSpPr>
        <p:grpSpPr>
          <a:xfrm>
            <a:off x="335673" y="-253675"/>
            <a:ext cx="4248900" cy="5016825"/>
            <a:chOff x="335673" y="-253675"/>
            <a:chExt cx="4248900" cy="5016825"/>
          </a:xfrm>
        </p:grpSpPr>
        <p:sp>
          <p:nvSpPr>
            <p:cNvPr id="186" name="Google Shape;186;p39"/>
            <p:cNvSpPr/>
            <p:nvPr/>
          </p:nvSpPr>
          <p:spPr>
            <a:xfrm rot="-5400000">
              <a:off x="249425" y="696200"/>
              <a:ext cx="4421400" cy="3712500"/>
            </a:xfrm>
            <a:prstGeom prst="hexagon">
              <a:avLst>
                <a:gd fmla="val 27689" name="adj"/>
                <a:gd fmla="val 115470" name="vf"/>
              </a:avLst>
            </a:prstGeom>
            <a:solidFill>
              <a:srgbClr val="EACA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39"/>
            <p:cNvPicPr preferRelativeResize="0"/>
            <p:nvPr/>
          </p:nvPicPr>
          <p:blipFill rotWithShape="1">
            <a:blip r:embed="rId3">
              <a:alphaModFix/>
            </a:blip>
            <a:srcRect b="4290" l="-2568" r="-8136" t="1414"/>
            <a:stretch/>
          </p:blipFill>
          <p:spPr>
            <a:xfrm rot="5399793">
              <a:off x="-33777" y="115925"/>
              <a:ext cx="4987800" cy="4248600"/>
            </a:xfrm>
            <a:prstGeom prst="hexagon">
              <a:avLst>
                <a:gd fmla="val 26898" name="adj"/>
                <a:gd fmla="val 115470" name="vf"/>
              </a:avLst>
            </a:prstGeom>
            <a:noFill/>
            <a:ln>
              <a:noFill/>
            </a:ln>
          </p:spPr>
        </p:pic>
      </p:grpSp>
      <p:sp>
        <p:nvSpPr>
          <p:cNvPr id="188" name="Google Shape;188;p39"/>
          <p:cNvSpPr txBox="1"/>
          <p:nvPr>
            <p:ph idx="4294967295" type="subTitle"/>
          </p:nvPr>
        </p:nvSpPr>
        <p:spPr>
          <a:xfrm>
            <a:off x="4958350" y="824800"/>
            <a:ext cx="3937500" cy="10065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lang="en" sz="2200">
                <a:latin typeface="Raleway SemiBold"/>
                <a:ea typeface="Raleway SemiBold"/>
                <a:cs typeface="Raleway SemiBold"/>
                <a:sym typeface="Raleway SemiBold"/>
              </a:rPr>
              <a:t>Quer levar um pouquinho da Vinta pra casa?</a:t>
            </a:r>
            <a:endParaRPr sz="2200">
              <a:solidFill>
                <a:schemeClr val="lt1"/>
              </a:solidFill>
              <a:latin typeface="Raleway SemiBold"/>
              <a:ea typeface="Raleway SemiBold"/>
              <a:cs typeface="Raleway SemiBold"/>
              <a:sym typeface="Raleway SemiBold"/>
            </a:endParaRPr>
          </a:p>
        </p:txBody>
      </p:sp>
      <p:sp>
        <p:nvSpPr>
          <p:cNvPr id="189" name="Google Shape;189;p39"/>
          <p:cNvSpPr txBox="1"/>
          <p:nvPr>
            <p:ph idx="4294967295" type="subTitle"/>
          </p:nvPr>
        </p:nvSpPr>
        <p:spPr>
          <a:xfrm>
            <a:off x="4958350" y="3181625"/>
            <a:ext cx="3937500" cy="310500"/>
          </a:xfrm>
          <a:prstGeom prst="rect">
            <a:avLst/>
          </a:prstGeom>
        </p:spPr>
        <p:txBody>
          <a:bodyPr anchorCtr="0" anchor="ctr" bIns="91425" lIns="91425" spcFirstLastPara="1" rIns="91425" wrap="square" tIns="91425">
            <a:noAutofit/>
          </a:bodyPr>
          <a:lstStyle/>
          <a:p>
            <a:pPr indent="0" lvl="0" marL="0" rtl="0" algn="l">
              <a:lnSpc>
                <a:spcPct val="110000"/>
              </a:lnSpc>
              <a:spcBef>
                <a:spcPts val="0"/>
              </a:spcBef>
              <a:spcAft>
                <a:spcPts val="0"/>
              </a:spcAft>
              <a:buNone/>
            </a:pPr>
            <a:r>
              <a:rPr b="1" lang="en" sz="1200">
                <a:solidFill>
                  <a:schemeClr val="accent5"/>
                </a:solidFill>
              </a:rPr>
              <a:t>*enquanto durarem os estoques</a:t>
            </a:r>
            <a:endParaRPr b="1" sz="1200">
              <a:solidFill>
                <a:schemeClr val="accent5"/>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84"/>
          <p:cNvSpPr txBox="1"/>
          <p:nvPr>
            <p:ph type="ctrTitle"/>
          </p:nvPr>
        </p:nvSpPr>
        <p:spPr>
          <a:xfrm>
            <a:off x="1076250" y="1545450"/>
            <a:ext cx="69915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Solução:</a:t>
            </a:r>
            <a:endParaRPr b="1">
              <a:latin typeface="Courier New"/>
              <a:ea typeface="Courier New"/>
              <a:cs typeface="Courier New"/>
              <a:sym typeface="Courier New"/>
            </a:endParaRPr>
          </a:p>
          <a:p>
            <a:pPr indent="0" lvl="0" marL="0" rtl="0" algn="l">
              <a:spcBef>
                <a:spcPts val="0"/>
              </a:spcBef>
              <a:spcAft>
                <a:spcPts val="0"/>
              </a:spcAft>
              <a:buNone/>
            </a:pPr>
            <a:r>
              <a:rPr lang="en" sz="2400">
                <a:latin typeface="Raleway Medium"/>
                <a:ea typeface="Raleway Medium"/>
                <a:cs typeface="Raleway Medium"/>
                <a:sym typeface="Raleway Medium"/>
              </a:rPr>
              <a:t>Endereçamento Aberto com Múltiplos Hashes</a:t>
            </a:r>
            <a:endParaRPr sz="2400">
              <a:latin typeface="Raleway Medium"/>
              <a:ea typeface="Raleway Medium"/>
              <a:cs typeface="Raleway Medium"/>
              <a:sym typeface="Raleway Medium"/>
            </a:endParaRPr>
          </a:p>
        </p:txBody>
      </p:sp>
      <p:pic>
        <p:nvPicPr>
          <p:cNvPr id="495" name="Google Shape;495;p84"/>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496" name="Google Shape;496;p84"/>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
        <p:nvSpPr>
          <p:cNvPr id="497" name="Google Shape;497;p84"/>
          <p:cNvSpPr txBox="1"/>
          <p:nvPr/>
        </p:nvSpPr>
        <p:spPr>
          <a:xfrm>
            <a:off x="7514400" y="4879325"/>
            <a:ext cx="1629600" cy="26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0F56DE"/>
                </a:solidFill>
                <a:hlinkClick r:id="rId4"/>
              </a:rPr>
              <a:t>Buzzfeed</a:t>
            </a:r>
            <a:endParaRPr sz="900">
              <a:solidFill>
                <a:srgbClr val="0F56D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1" name="Shape 501"/>
        <p:cNvGrpSpPr/>
        <p:nvPr/>
      </p:nvGrpSpPr>
      <p:grpSpPr>
        <a:xfrm>
          <a:off x="0" y="0"/>
          <a:ext cx="0" cy="0"/>
          <a:chOff x="0" y="0"/>
          <a:chExt cx="0" cy="0"/>
        </a:xfrm>
      </p:grpSpPr>
      <p:sp>
        <p:nvSpPr>
          <p:cNvPr id="502" name="Google Shape;502;p85"/>
          <p:cNvSpPr txBox="1"/>
          <p:nvPr>
            <p:ph idx="4294967295" type="title"/>
          </p:nvPr>
        </p:nvSpPr>
        <p:spPr>
          <a:xfrm>
            <a:off x="311700" y="4450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2400">
                <a:solidFill>
                  <a:srgbClr val="000000"/>
                </a:solidFill>
                <a:latin typeface="Courier New"/>
                <a:ea typeface="Courier New"/>
                <a:cs typeface="Courier New"/>
                <a:sym typeface="Courier New"/>
              </a:rPr>
              <a:t>Endereçamento Aberto</a:t>
            </a:r>
            <a:endParaRPr b="1" sz="2400">
              <a:solidFill>
                <a:srgbClr val="000000"/>
              </a:solidFill>
              <a:latin typeface="Courier New"/>
              <a:ea typeface="Courier New"/>
              <a:cs typeface="Courier New"/>
              <a:sym typeface="Courier New"/>
            </a:endParaRPr>
          </a:p>
        </p:txBody>
      </p:sp>
      <p:sp>
        <p:nvSpPr>
          <p:cNvPr id="503" name="Google Shape;503;p85"/>
          <p:cNvSpPr txBox="1"/>
          <p:nvPr>
            <p:ph idx="4294967295" type="body"/>
          </p:nvPr>
        </p:nvSpPr>
        <p:spPr>
          <a:xfrm>
            <a:off x="875175" y="1152475"/>
            <a:ext cx="7957200" cy="3416400"/>
          </a:xfrm>
          <a:prstGeom prst="rect">
            <a:avLst/>
          </a:prstGeom>
        </p:spPr>
        <p:txBody>
          <a:bodyPr anchorCtr="0" anchor="t" bIns="91425" lIns="0"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Tornar a tabela mais densa. </a:t>
            </a:r>
            <a:endParaRPr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Lida com colisões procurando linearmente na tabela até encontrar um registro vazio ou o registro buscado.</a:t>
            </a:r>
            <a:endParaRPr sz="2400">
              <a:solidFill>
                <a:srgbClr val="000000"/>
              </a:solidFill>
              <a:latin typeface="Raleway Medium"/>
              <a:ea typeface="Raleway Medium"/>
              <a:cs typeface="Raleway Medium"/>
              <a:sym typeface="Raleway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7" name="Shape 507"/>
        <p:cNvGrpSpPr/>
        <p:nvPr/>
      </p:nvGrpSpPr>
      <p:grpSpPr>
        <a:xfrm>
          <a:off x="0" y="0"/>
          <a:ext cx="0" cy="0"/>
          <a:chOff x="0" y="0"/>
          <a:chExt cx="0" cy="0"/>
        </a:xfrm>
      </p:grpSpPr>
      <p:sp>
        <p:nvSpPr>
          <p:cNvPr id="508" name="Google Shape;508;p86"/>
          <p:cNvSpPr txBox="1"/>
          <p:nvPr>
            <p:ph idx="2" type="body"/>
          </p:nvPr>
        </p:nvSpPr>
        <p:spPr>
          <a:xfrm>
            <a:off x="640325" y="974925"/>
            <a:ext cx="7627200" cy="34164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Usar todos os bits no hash</a:t>
            </a:r>
            <a:endParaRPr>
              <a:solidFill>
                <a:srgbClr val="000000"/>
              </a:solidFill>
              <a:latin typeface="Raleway Medium"/>
              <a:ea typeface="Raleway Medium"/>
              <a:cs typeface="Raleway Medium"/>
              <a:sym typeface="Raleway Medium"/>
            </a:endParaRPr>
          </a:p>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Usar um gerador de números</a:t>
            </a:r>
            <a:endParaRPr>
              <a:solidFill>
                <a:srgbClr val="000000"/>
              </a:solidFill>
              <a:latin typeface="Raleway Medium"/>
              <a:ea typeface="Raleway Medium"/>
              <a:cs typeface="Raleway Medium"/>
              <a:sym typeface="Raleway Medium"/>
            </a:endParaRPr>
          </a:p>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Python 1.5.2</a:t>
            </a:r>
            <a:endParaRPr>
              <a:solidFill>
                <a:srgbClr val="000000"/>
              </a:solidFill>
              <a:latin typeface="Raleway Medium"/>
              <a:ea typeface="Raleway Medium"/>
              <a:cs typeface="Raleway Medium"/>
              <a:sym typeface="Raleway Medium"/>
            </a:endParaRPr>
          </a:p>
        </p:txBody>
      </p:sp>
      <p:pic>
        <p:nvPicPr>
          <p:cNvPr id="509" name="Google Shape;509;p86"/>
          <p:cNvPicPr preferRelativeResize="0"/>
          <p:nvPr/>
        </p:nvPicPr>
        <p:blipFill>
          <a:blip r:embed="rId3">
            <a:alphaModFix/>
          </a:blip>
          <a:stretch>
            <a:fillRect/>
          </a:stretch>
        </p:blipFill>
        <p:spPr>
          <a:xfrm>
            <a:off x="3778575" y="1752250"/>
            <a:ext cx="5246399" cy="3113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3" name="Shape 513"/>
        <p:cNvGrpSpPr/>
        <p:nvPr/>
      </p:nvGrpSpPr>
      <p:grpSpPr>
        <a:xfrm>
          <a:off x="0" y="0"/>
          <a:ext cx="0" cy="0"/>
          <a:chOff x="0" y="0"/>
          <a:chExt cx="0" cy="0"/>
        </a:xfrm>
      </p:grpSpPr>
      <p:sp>
        <p:nvSpPr>
          <p:cNvPr id="514" name="Google Shape;514;p87"/>
          <p:cNvSpPr txBox="1"/>
          <p:nvPr>
            <p:ph idx="2" type="body"/>
          </p:nvPr>
        </p:nvSpPr>
        <p:spPr>
          <a:xfrm>
            <a:off x="640325" y="974925"/>
            <a:ext cx="7627200" cy="3416400"/>
          </a:xfrm>
          <a:prstGeom prst="rect">
            <a:avLst/>
          </a:prstGeom>
        </p:spPr>
        <p:txBody>
          <a:bodyPr anchorCtr="0" anchor="t" bIns="91425" lIns="0" spcFirstLastPara="1" rIns="91425" wrap="square" tIns="91425">
            <a:noAutofit/>
          </a:bodyPr>
          <a:lstStyle/>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Usar todos os bits no hash</a:t>
            </a:r>
            <a:endParaRPr>
              <a:solidFill>
                <a:srgbClr val="000000"/>
              </a:solidFill>
              <a:latin typeface="Raleway Medium"/>
              <a:ea typeface="Raleway Medium"/>
              <a:cs typeface="Raleway Medium"/>
              <a:sym typeface="Raleway Medium"/>
            </a:endParaRPr>
          </a:p>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Usar um gerador de números</a:t>
            </a:r>
            <a:endParaRPr>
              <a:solidFill>
                <a:srgbClr val="000000"/>
              </a:solidFill>
              <a:latin typeface="Raleway Medium"/>
              <a:ea typeface="Raleway Medium"/>
              <a:cs typeface="Raleway Medium"/>
              <a:sym typeface="Raleway Medium"/>
            </a:endParaRPr>
          </a:p>
          <a:p>
            <a:pPr indent="-342900" lvl="0" marL="457200" rtl="0" algn="l">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Python 1.5.2</a:t>
            </a:r>
            <a:endParaRPr>
              <a:solidFill>
                <a:srgbClr val="000000"/>
              </a:solidFill>
              <a:latin typeface="Raleway Medium"/>
              <a:ea typeface="Raleway Medium"/>
              <a:cs typeface="Raleway Medium"/>
              <a:sym typeface="Raleway Medium"/>
            </a:endParaRPr>
          </a:p>
        </p:txBody>
      </p:sp>
      <p:pic>
        <p:nvPicPr>
          <p:cNvPr id="515" name="Google Shape;515;p87"/>
          <p:cNvPicPr preferRelativeResize="0"/>
          <p:nvPr/>
        </p:nvPicPr>
        <p:blipFill>
          <a:blip r:embed="rId3">
            <a:alphaModFix/>
          </a:blip>
          <a:stretch>
            <a:fillRect/>
          </a:stretch>
        </p:blipFill>
        <p:spPr>
          <a:xfrm>
            <a:off x="3778575" y="1752250"/>
            <a:ext cx="5246399" cy="3113550"/>
          </a:xfrm>
          <a:prstGeom prst="rect">
            <a:avLst/>
          </a:prstGeom>
          <a:noFill/>
          <a:ln>
            <a:noFill/>
          </a:ln>
        </p:spPr>
      </p:pic>
      <p:sp>
        <p:nvSpPr>
          <p:cNvPr id="516" name="Google Shape;516;p87"/>
          <p:cNvSpPr/>
          <p:nvPr/>
        </p:nvSpPr>
        <p:spPr>
          <a:xfrm>
            <a:off x="4333975" y="3659575"/>
            <a:ext cx="4611600" cy="575100"/>
          </a:xfrm>
          <a:prstGeom prst="roundRect">
            <a:avLst>
              <a:gd fmla="val 16667" name="adj"/>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3" name="Google Shape;523;p88"/>
          <p:cNvPicPr preferRelativeResize="0"/>
          <p:nvPr/>
        </p:nvPicPr>
        <p:blipFill>
          <a:blip r:embed="rId3">
            <a:alphaModFix/>
          </a:blip>
          <a:stretch>
            <a:fillRect/>
          </a:stretch>
        </p:blipFill>
        <p:spPr>
          <a:xfrm>
            <a:off x="1371200" y="-59500"/>
            <a:ext cx="6475675" cy="5203001"/>
          </a:xfrm>
          <a:prstGeom prst="rect">
            <a:avLst/>
          </a:prstGeom>
          <a:noFill/>
          <a:ln>
            <a:noFill/>
          </a:ln>
        </p:spPr>
      </p:pic>
      <p:sp>
        <p:nvSpPr>
          <p:cNvPr id="524" name="Google Shape;524;p88"/>
          <p:cNvSpPr/>
          <p:nvPr/>
        </p:nvSpPr>
        <p:spPr>
          <a:xfrm>
            <a:off x="1448550" y="3968425"/>
            <a:ext cx="6246900" cy="2715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8"/>
          <p:cNvSpPr txBox="1"/>
          <p:nvPr/>
        </p:nvSpPr>
        <p:spPr>
          <a:xfrm>
            <a:off x="3075450" y="1418100"/>
            <a:ext cx="2677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B7B7B7"/>
                </a:solidFill>
                <a:latin typeface="Courier New"/>
                <a:ea typeface="Courier New"/>
                <a:cs typeface="Courier New"/>
                <a:sym typeface="Courier New"/>
              </a:rPr>
              <a:t># pybr15 colidiu com pybr18</a:t>
            </a:r>
            <a:endParaRPr i="1" sz="1200">
              <a:solidFill>
                <a:srgbClr val="B7B7B7"/>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32" name="Google Shape;532;p89"/>
          <p:cNvSpPr/>
          <p:nvPr/>
        </p:nvSpPr>
        <p:spPr>
          <a:xfrm>
            <a:off x="1433475" y="3925425"/>
            <a:ext cx="6397800" cy="3018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9"/>
          <p:cNvPicPr preferRelativeResize="0"/>
          <p:nvPr/>
        </p:nvPicPr>
        <p:blipFill rotWithShape="1">
          <a:blip r:embed="rId3">
            <a:alphaModFix/>
          </a:blip>
          <a:srcRect b="0" l="0" r="30858" t="0"/>
          <a:stretch/>
        </p:blipFill>
        <p:spPr>
          <a:xfrm>
            <a:off x="1410838" y="359500"/>
            <a:ext cx="6322324" cy="44245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0" name="Google Shape;540;p90"/>
          <p:cNvPicPr preferRelativeResize="0"/>
          <p:nvPr/>
        </p:nvPicPr>
        <p:blipFill>
          <a:blip r:embed="rId3">
            <a:alphaModFix/>
          </a:blip>
          <a:stretch>
            <a:fillRect/>
          </a:stretch>
        </p:blipFill>
        <p:spPr>
          <a:xfrm>
            <a:off x="1371200" y="-49600"/>
            <a:ext cx="6463351" cy="5193099"/>
          </a:xfrm>
          <a:prstGeom prst="rect">
            <a:avLst/>
          </a:prstGeom>
          <a:noFill/>
          <a:ln>
            <a:noFill/>
          </a:ln>
        </p:spPr>
      </p:pic>
      <p:sp>
        <p:nvSpPr>
          <p:cNvPr id="541" name="Google Shape;541;p90"/>
          <p:cNvSpPr txBox="1"/>
          <p:nvPr/>
        </p:nvSpPr>
        <p:spPr>
          <a:xfrm>
            <a:off x="3075450" y="1473925"/>
            <a:ext cx="2677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B7B7B7"/>
                </a:solidFill>
                <a:latin typeface="Courier New"/>
                <a:ea typeface="Courier New"/>
                <a:cs typeface="Courier New"/>
                <a:sym typeface="Courier New"/>
              </a:rPr>
              <a:t># pybr15 foi salvo em 011</a:t>
            </a:r>
            <a:endParaRPr i="1" sz="1200">
              <a:solidFill>
                <a:srgbClr val="B7B7B7"/>
              </a:solidFill>
              <a:latin typeface="Courier New"/>
              <a:ea typeface="Courier New"/>
              <a:cs typeface="Courier New"/>
              <a:sym typeface="Courier New"/>
            </a:endParaRPr>
          </a:p>
        </p:txBody>
      </p:sp>
      <p:sp>
        <p:nvSpPr>
          <p:cNvPr id="542" name="Google Shape;542;p90"/>
          <p:cNvSpPr txBox="1"/>
          <p:nvPr/>
        </p:nvSpPr>
        <p:spPr>
          <a:xfrm>
            <a:off x="3075450" y="1689000"/>
            <a:ext cx="2677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B7B7B7"/>
                </a:solidFill>
                <a:latin typeface="Courier New"/>
                <a:ea typeface="Courier New"/>
                <a:cs typeface="Courier New"/>
                <a:sym typeface="Courier New"/>
              </a:rPr>
              <a:t># dicionário ⅔ cheio</a:t>
            </a:r>
            <a:endParaRPr i="1" sz="1200">
              <a:solidFill>
                <a:srgbClr val="B7B7B7"/>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91"/>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Problema:</a:t>
            </a:r>
            <a:endParaRPr b="1">
              <a:latin typeface="Courier New"/>
              <a:ea typeface="Courier New"/>
              <a:cs typeface="Courier New"/>
              <a:sym typeface="Courier New"/>
            </a:endParaRPr>
          </a:p>
          <a:p>
            <a:pPr indent="0" lvl="0" marL="0" rtl="0" algn="l">
              <a:spcBef>
                <a:spcPts val="0"/>
              </a:spcBef>
              <a:spcAft>
                <a:spcPts val="0"/>
              </a:spcAft>
              <a:buNone/>
            </a:pPr>
            <a:r>
              <a:rPr lang="en" sz="3000">
                <a:latin typeface="Raleway Medium"/>
                <a:ea typeface="Raleway Medium"/>
                <a:cs typeface="Raleway Medium"/>
                <a:sym typeface="Raleway Medium"/>
              </a:rPr>
              <a:t>Como definir o tamanho do dicionário?</a:t>
            </a:r>
            <a:endParaRPr sz="3000">
              <a:latin typeface="Raleway Medium"/>
              <a:ea typeface="Raleway Medium"/>
              <a:cs typeface="Raleway Medium"/>
              <a:sym typeface="Raleway Medium"/>
            </a:endParaRPr>
          </a:p>
        </p:txBody>
      </p:sp>
      <p:pic>
        <p:nvPicPr>
          <p:cNvPr id="548" name="Google Shape;548;p91"/>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549" name="Google Shape;549;p91"/>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o problema</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53" name="Shape 553"/>
        <p:cNvGrpSpPr/>
        <p:nvPr/>
      </p:nvGrpSpPr>
      <p:grpSpPr>
        <a:xfrm>
          <a:off x="0" y="0"/>
          <a:ext cx="0" cy="0"/>
          <a:chOff x="0" y="0"/>
          <a:chExt cx="0" cy="0"/>
        </a:xfrm>
      </p:grpSpPr>
      <p:sp>
        <p:nvSpPr>
          <p:cNvPr id="554" name="Google Shape;554;p92"/>
          <p:cNvSpPr txBox="1"/>
          <p:nvPr>
            <p:ph idx="4294967295" type="title"/>
          </p:nvPr>
        </p:nvSpPr>
        <p:spPr>
          <a:xfrm>
            <a:off x="311700" y="4450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2400">
                <a:solidFill>
                  <a:srgbClr val="000000"/>
                </a:solidFill>
                <a:latin typeface="Courier New"/>
                <a:ea typeface="Courier New"/>
                <a:cs typeface="Courier New"/>
                <a:sym typeface="Courier New"/>
              </a:rPr>
              <a:t>Detalhes de implementação</a:t>
            </a:r>
            <a:endParaRPr b="1" sz="2400">
              <a:solidFill>
                <a:srgbClr val="000000"/>
              </a:solidFill>
              <a:latin typeface="Courier New"/>
              <a:ea typeface="Courier New"/>
              <a:cs typeface="Courier New"/>
              <a:sym typeface="Courier New"/>
            </a:endParaRPr>
          </a:p>
        </p:txBody>
      </p:sp>
      <p:sp>
        <p:nvSpPr>
          <p:cNvPr id="555" name="Google Shape;555;p92"/>
          <p:cNvSpPr txBox="1"/>
          <p:nvPr>
            <p:ph idx="4294967295" type="body"/>
          </p:nvPr>
        </p:nvSpPr>
        <p:spPr>
          <a:xfrm>
            <a:off x="882675" y="1152475"/>
            <a:ext cx="5777700" cy="3416400"/>
          </a:xfrm>
          <a:prstGeom prst="rect">
            <a:avLst/>
          </a:prstGeom>
        </p:spPr>
        <p:txBody>
          <a:bodyPr anchorCtr="0" anchor="t" bIns="91425" lIns="0" spcFirstLastPara="1" rIns="91425" wrap="square" tIns="91425">
            <a:noAutofit/>
          </a:bodyPr>
          <a:lstStyle/>
          <a:p>
            <a:pPr indent="-381000" lvl="0" marL="457200" rtl="0" algn="l">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PyDict_MINSIZE (8)</a:t>
            </a:r>
            <a:endParaRPr sz="2400">
              <a:solidFill>
                <a:srgbClr val="000000"/>
              </a:solidFill>
              <a:latin typeface="Raleway Medium"/>
              <a:ea typeface="Raleway Medium"/>
              <a:cs typeface="Raleway Medium"/>
              <a:sym typeface="Raleway Medium"/>
            </a:endParaRPr>
          </a:p>
          <a:p>
            <a:pPr indent="-381000" lvl="0" marL="457200" rtl="0" algn="l">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8 permite dicionários com não mais que 5 entradas</a:t>
            </a:r>
            <a:endParaRPr sz="2400">
              <a:solidFill>
                <a:srgbClr val="000000"/>
              </a:solidFill>
              <a:latin typeface="Raleway Medium"/>
              <a:ea typeface="Raleway Medium"/>
              <a:cs typeface="Raleway Medium"/>
              <a:sym typeface="Raleway Medium"/>
            </a:endParaRPr>
          </a:p>
          <a:p>
            <a:pPr indent="0" lvl="0" marL="0" rtl="0" algn="l">
              <a:spcBef>
                <a:spcPts val="1200"/>
              </a:spcBef>
              <a:spcAft>
                <a:spcPts val="1200"/>
              </a:spcAft>
              <a:buNone/>
            </a:pPr>
            <a:r>
              <a:t/>
            </a:r>
            <a:endParaRPr>
              <a:solidFill>
                <a:srgbClr val="000000"/>
              </a:solidFill>
              <a:latin typeface="Helvetica Neue"/>
              <a:ea typeface="Helvetica Neue"/>
              <a:cs typeface="Helvetica Neue"/>
              <a:sym typeface="Helvetica Neue"/>
            </a:endParaRPr>
          </a:p>
        </p:txBody>
      </p:sp>
      <p:pic>
        <p:nvPicPr>
          <p:cNvPr id="556" name="Google Shape;556;p92"/>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557" name="Google Shape;557;p9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Pense arduamente</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
        <p:nvSpPr>
          <p:cNvPr id="558" name="Google Shape;558;p92"/>
          <p:cNvSpPr txBox="1"/>
          <p:nvPr/>
        </p:nvSpPr>
        <p:spPr>
          <a:xfrm>
            <a:off x="7422600" y="4879325"/>
            <a:ext cx="1721400" cy="26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chemeClr val="hlink"/>
                </a:solidFill>
                <a:highlight>
                  <a:srgbClr val="FFFFFF"/>
                </a:highlight>
                <a:hlinkClick r:id="rId4"/>
              </a:rPr>
              <a:t>Python Source Code</a:t>
            </a:r>
            <a:endParaRPr sz="900">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pic>
        <p:nvPicPr>
          <p:cNvPr id="563" name="Google Shape;563;p93"/>
          <p:cNvPicPr preferRelativeResize="0"/>
          <p:nvPr/>
        </p:nvPicPr>
        <p:blipFill>
          <a:blip r:embed="rId3">
            <a:alphaModFix/>
          </a:blip>
          <a:stretch>
            <a:fillRect/>
          </a:stretch>
        </p:blipFill>
        <p:spPr>
          <a:xfrm>
            <a:off x="1625550" y="-42475"/>
            <a:ext cx="5941551" cy="5185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3" name="Shape 193"/>
        <p:cNvGrpSpPr/>
        <p:nvPr/>
      </p:nvGrpSpPr>
      <p:grpSpPr>
        <a:xfrm>
          <a:off x="0" y="0"/>
          <a:ext cx="0" cy="0"/>
          <a:chOff x="0" y="0"/>
          <a:chExt cx="0" cy="0"/>
        </a:xfrm>
      </p:grpSpPr>
      <p:sp>
        <p:nvSpPr>
          <p:cNvPr id="194" name="Google Shape;194;p40"/>
          <p:cNvSpPr txBox="1"/>
          <p:nvPr>
            <p:ph idx="4294967295" type="ctrTitle"/>
          </p:nvPr>
        </p:nvSpPr>
        <p:spPr>
          <a:xfrm>
            <a:off x="1310700" y="1578537"/>
            <a:ext cx="6522600" cy="6912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3600">
                <a:solidFill>
                  <a:srgbClr val="000000"/>
                </a:solidFill>
                <a:latin typeface="Courier New"/>
                <a:ea typeface="Courier New"/>
                <a:cs typeface="Courier New"/>
                <a:sym typeface="Courier New"/>
              </a:rPr>
              <a:t>O algoritmo de Feynman:</a:t>
            </a:r>
            <a:endParaRPr b="1" sz="3600">
              <a:solidFill>
                <a:srgbClr val="000000"/>
              </a:solidFill>
              <a:latin typeface="Courier New"/>
              <a:ea typeface="Courier New"/>
              <a:cs typeface="Courier New"/>
              <a:sym typeface="Courier New"/>
            </a:endParaRPr>
          </a:p>
        </p:txBody>
      </p:sp>
      <p:sp>
        <p:nvSpPr>
          <p:cNvPr id="195" name="Google Shape;195;p40"/>
          <p:cNvSpPr txBox="1"/>
          <p:nvPr>
            <p:ph idx="4294967295" type="subTitle"/>
          </p:nvPr>
        </p:nvSpPr>
        <p:spPr>
          <a:xfrm>
            <a:off x="2741550" y="2571743"/>
            <a:ext cx="3660900" cy="1224600"/>
          </a:xfrm>
          <a:prstGeom prst="rect">
            <a:avLst/>
          </a:prstGeom>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aleway Medium"/>
              <a:buAutoNum type="arabicPeriod"/>
            </a:pPr>
            <a:r>
              <a:rPr lang="en" sz="2400">
                <a:solidFill>
                  <a:srgbClr val="000000"/>
                </a:solidFill>
                <a:latin typeface="Raleway Medium"/>
                <a:ea typeface="Raleway Medium"/>
                <a:cs typeface="Raleway Medium"/>
                <a:sym typeface="Raleway Medium"/>
              </a:rPr>
              <a:t>Escreva o problema.</a:t>
            </a:r>
            <a:endParaRPr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AutoNum type="arabicPeriod"/>
            </a:pPr>
            <a:r>
              <a:rPr lang="en" sz="2400">
                <a:solidFill>
                  <a:srgbClr val="000000"/>
                </a:solidFill>
                <a:latin typeface="Raleway Medium"/>
                <a:ea typeface="Raleway Medium"/>
                <a:cs typeface="Raleway Medium"/>
                <a:sym typeface="Raleway Medium"/>
              </a:rPr>
              <a:t>Pense arduamente.</a:t>
            </a:r>
            <a:endParaRPr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AutoNum type="arabicPeriod"/>
            </a:pPr>
            <a:r>
              <a:rPr lang="en" sz="2400">
                <a:solidFill>
                  <a:srgbClr val="000000"/>
                </a:solidFill>
                <a:latin typeface="Raleway Medium"/>
                <a:ea typeface="Raleway Medium"/>
                <a:cs typeface="Raleway Medium"/>
                <a:sym typeface="Raleway Medium"/>
              </a:rPr>
              <a:t>Escreva a solução.</a:t>
            </a:r>
            <a:endParaRPr sz="2400">
              <a:solidFill>
                <a:srgbClr val="000000"/>
              </a:solidFill>
              <a:latin typeface="Raleway Medium"/>
              <a:ea typeface="Raleway Medium"/>
              <a:cs typeface="Raleway Medium"/>
              <a:sym typeface="Raleway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0" name="Google Shape;570;p94"/>
          <p:cNvPicPr preferRelativeResize="0"/>
          <p:nvPr/>
        </p:nvPicPr>
        <p:blipFill rotWithShape="1">
          <a:blip r:embed="rId3">
            <a:alphaModFix/>
          </a:blip>
          <a:srcRect b="0" l="0" r="37130" t="0"/>
          <a:stretch/>
        </p:blipFill>
        <p:spPr>
          <a:xfrm>
            <a:off x="1697525" y="590325"/>
            <a:ext cx="5748951" cy="39628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95"/>
          <p:cNvSpPr txBox="1"/>
          <p:nvPr>
            <p:ph type="ctrTitle"/>
          </p:nvPr>
        </p:nvSpPr>
        <p:spPr>
          <a:xfrm>
            <a:off x="1428300" y="1482825"/>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800">
                <a:latin typeface="Courier New"/>
                <a:ea typeface="Courier New"/>
                <a:cs typeface="Courier New"/>
                <a:sym typeface="Courier New"/>
              </a:rPr>
              <a:t>Solução:</a:t>
            </a:r>
            <a:endParaRPr b="1" sz="4800">
              <a:latin typeface="Courier New"/>
              <a:ea typeface="Courier New"/>
              <a:cs typeface="Courier New"/>
              <a:sym typeface="Courier New"/>
            </a:endParaRPr>
          </a:p>
          <a:p>
            <a:pPr indent="0" lvl="0" marL="0" rtl="0" algn="l">
              <a:spcBef>
                <a:spcPts val="0"/>
              </a:spcBef>
              <a:spcAft>
                <a:spcPts val="0"/>
              </a:spcAft>
              <a:buNone/>
            </a:pPr>
            <a:r>
              <a:rPr lang="en" sz="3000">
                <a:latin typeface="Raleway Medium"/>
                <a:ea typeface="Raleway Medium"/>
                <a:cs typeface="Raleway Medium"/>
                <a:sym typeface="Raleway Medium"/>
              </a:rPr>
              <a:t>Redimensionamento dinâmico</a:t>
            </a:r>
            <a:endParaRPr sz="3000">
              <a:latin typeface="Raleway Medium"/>
              <a:ea typeface="Raleway Medium"/>
              <a:cs typeface="Raleway Medium"/>
              <a:sym typeface="Raleway Medium"/>
            </a:endParaRPr>
          </a:p>
        </p:txBody>
      </p:sp>
      <p:pic>
        <p:nvPicPr>
          <p:cNvPr id="576" name="Google Shape;576;p95"/>
          <p:cNvPicPr preferRelativeResize="0"/>
          <p:nvPr/>
        </p:nvPicPr>
        <p:blipFill>
          <a:blip r:embed="rId3">
            <a:alphaModFix/>
          </a:blip>
          <a:stretch>
            <a:fillRect/>
          </a:stretch>
        </p:blipFill>
        <p:spPr>
          <a:xfrm>
            <a:off x="6790512" y="-311775"/>
            <a:ext cx="2185676" cy="2185676"/>
          </a:xfrm>
          <a:prstGeom prst="rect">
            <a:avLst/>
          </a:prstGeom>
          <a:noFill/>
          <a:ln>
            <a:noFill/>
          </a:ln>
        </p:spPr>
      </p:pic>
      <p:sp>
        <p:nvSpPr>
          <p:cNvPr id="577" name="Google Shape;577;p95"/>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1" name="Shape 581"/>
        <p:cNvGrpSpPr/>
        <p:nvPr/>
      </p:nvGrpSpPr>
      <p:grpSpPr>
        <a:xfrm>
          <a:off x="0" y="0"/>
          <a:ext cx="0" cy="0"/>
          <a:chOff x="0" y="0"/>
          <a:chExt cx="0" cy="0"/>
        </a:xfrm>
      </p:grpSpPr>
      <p:sp>
        <p:nvSpPr>
          <p:cNvPr id="582" name="Google Shape;582;p96"/>
          <p:cNvSpPr txBox="1"/>
          <p:nvPr>
            <p:ph idx="4294967295" type="body"/>
          </p:nvPr>
        </p:nvSpPr>
        <p:spPr>
          <a:xfrm>
            <a:off x="1659600" y="1379075"/>
            <a:ext cx="5977200" cy="1930800"/>
          </a:xfrm>
          <a:prstGeom prst="rect">
            <a:avLst/>
          </a:prstGeom>
        </p:spPr>
        <p:txBody>
          <a:bodyPr anchorCtr="0" anchor="t" bIns="91425" lIns="0"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aleway Medium"/>
              <a:buChar char="●"/>
            </a:pPr>
            <a:r>
              <a:rPr lang="en" sz="2400">
                <a:solidFill>
                  <a:srgbClr val="000000"/>
                </a:solidFill>
                <a:latin typeface="Raleway Medium"/>
                <a:ea typeface="Raleway Medium"/>
                <a:cs typeface="Raleway Medium"/>
                <a:sym typeface="Raleway Medium"/>
              </a:rPr>
              <a:t>Redimensionamento acontece quando o dicionário está </a:t>
            </a:r>
            <a:r>
              <a:rPr b="1" lang="en" sz="2400">
                <a:solidFill>
                  <a:schemeClr val="accent1"/>
                </a:solidFill>
              </a:rPr>
              <a:t>⅔ cheio</a:t>
            </a:r>
            <a:endParaRPr b="1" sz="2400">
              <a:solidFill>
                <a:schemeClr val="accent1"/>
              </a:solidFill>
            </a:endParaRPr>
          </a:p>
          <a:p>
            <a:pPr indent="-381000" lvl="0" marL="457200" rtl="0" algn="l">
              <a:lnSpc>
                <a:spcPct val="115000"/>
              </a:lnSpc>
              <a:spcBef>
                <a:spcPts val="0"/>
              </a:spcBef>
              <a:spcAft>
                <a:spcPts val="0"/>
              </a:spcAft>
              <a:buClr>
                <a:srgbClr val="000000"/>
              </a:buClr>
              <a:buSzPts val="2400"/>
              <a:buFont typeface="Raleway Medium"/>
              <a:buChar char="●"/>
            </a:pPr>
            <a:r>
              <a:rPr b="1" lang="en" sz="2400">
                <a:solidFill>
                  <a:schemeClr val="accent1"/>
                </a:solidFill>
              </a:rPr>
              <a:t>&lt; 50k </a:t>
            </a:r>
            <a:r>
              <a:rPr lang="en" sz="2400">
                <a:solidFill>
                  <a:srgbClr val="000000"/>
                </a:solidFill>
                <a:latin typeface="Raleway Medium"/>
                <a:ea typeface="Raleway Medium"/>
                <a:cs typeface="Raleway Medium"/>
                <a:sym typeface="Raleway Medium"/>
              </a:rPr>
              <a:t>itens, tamanho * 4</a:t>
            </a:r>
            <a:endParaRPr sz="2400">
              <a:solidFill>
                <a:srgbClr val="000000"/>
              </a:solidFill>
              <a:latin typeface="Raleway Medium"/>
              <a:ea typeface="Raleway Medium"/>
              <a:cs typeface="Raleway Medium"/>
              <a:sym typeface="Raleway Medium"/>
            </a:endParaRPr>
          </a:p>
          <a:p>
            <a:pPr indent="-381000" lvl="0" marL="457200" rtl="0" algn="l">
              <a:lnSpc>
                <a:spcPct val="115000"/>
              </a:lnSpc>
              <a:spcBef>
                <a:spcPts val="0"/>
              </a:spcBef>
              <a:spcAft>
                <a:spcPts val="0"/>
              </a:spcAft>
              <a:buClr>
                <a:srgbClr val="000000"/>
              </a:buClr>
              <a:buSzPts val="2400"/>
              <a:buFont typeface="Raleway Medium"/>
              <a:buChar char="●"/>
            </a:pPr>
            <a:r>
              <a:rPr b="1" lang="en" sz="2400">
                <a:solidFill>
                  <a:schemeClr val="accent1"/>
                </a:solidFill>
              </a:rPr>
              <a:t>&gt; 50k</a:t>
            </a:r>
            <a:r>
              <a:rPr lang="en" sz="2400">
                <a:solidFill>
                  <a:srgbClr val="000000"/>
                </a:solidFill>
                <a:latin typeface="Raleway Medium"/>
                <a:ea typeface="Raleway Medium"/>
                <a:cs typeface="Raleway Medium"/>
                <a:sym typeface="Raleway Medium"/>
              </a:rPr>
              <a:t> itens, tamanho * 2 </a:t>
            </a:r>
            <a:endParaRPr sz="2400">
              <a:solidFill>
                <a:srgbClr val="000000"/>
              </a:solidFill>
              <a:latin typeface="Raleway Medium"/>
              <a:ea typeface="Raleway Medium"/>
              <a:cs typeface="Raleway Medium"/>
              <a:sym typeface="Raleway Medium"/>
            </a:endParaRPr>
          </a:p>
          <a:p>
            <a:pPr indent="0" lvl="0" marL="0" rtl="0" algn="l">
              <a:spcBef>
                <a:spcPts val="1200"/>
              </a:spcBef>
              <a:spcAft>
                <a:spcPts val="1200"/>
              </a:spcAft>
              <a:buNone/>
            </a:pPr>
            <a:r>
              <a:t/>
            </a:r>
            <a:endParaRPr>
              <a:solidFill>
                <a:srgbClr val="000000"/>
              </a:solidFill>
              <a:latin typeface="Helvetica Neue"/>
              <a:ea typeface="Helvetica Neue"/>
              <a:cs typeface="Helvetica Neue"/>
              <a:sym typeface="Helvetica Neue"/>
            </a:endParaRPr>
          </a:p>
        </p:txBody>
      </p:sp>
      <p:sp>
        <p:nvSpPr>
          <p:cNvPr id="583" name="Google Shape;583;p96"/>
          <p:cNvSpPr txBox="1"/>
          <p:nvPr/>
        </p:nvSpPr>
        <p:spPr>
          <a:xfrm>
            <a:off x="7422600" y="4875150"/>
            <a:ext cx="1721400" cy="26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chemeClr val="hlink"/>
                </a:solidFill>
                <a:highlight>
                  <a:srgbClr val="FFFFFF"/>
                </a:highlight>
                <a:hlinkClick r:id="rId3"/>
              </a:rPr>
              <a:t>Python Source Code</a:t>
            </a:r>
            <a:endParaRPr sz="900">
              <a:highlight>
                <a:srgbClr val="FFFFFF"/>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0" name="Google Shape;590;p97"/>
          <p:cNvPicPr preferRelativeResize="0"/>
          <p:nvPr/>
        </p:nvPicPr>
        <p:blipFill rotWithShape="1">
          <a:blip r:embed="rId3">
            <a:alphaModFix/>
          </a:blip>
          <a:srcRect b="0" l="0" r="36632" t="0"/>
          <a:stretch/>
        </p:blipFill>
        <p:spPr>
          <a:xfrm>
            <a:off x="1674888" y="128650"/>
            <a:ext cx="5794227" cy="4886199"/>
          </a:xfrm>
          <a:prstGeom prst="rect">
            <a:avLst/>
          </a:prstGeom>
          <a:noFill/>
          <a:ln>
            <a:noFill/>
          </a:ln>
        </p:spPr>
      </p:pic>
      <p:sp>
        <p:nvSpPr>
          <p:cNvPr id="591" name="Google Shape;591;p97"/>
          <p:cNvSpPr txBox="1"/>
          <p:nvPr/>
        </p:nvSpPr>
        <p:spPr>
          <a:xfrm>
            <a:off x="7469125" y="4860225"/>
            <a:ext cx="1674900" cy="28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0F56DE"/>
                </a:solidFill>
                <a:hlinkClick r:id="rId4"/>
              </a:rPr>
              <a:t>Stackoverflow</a:t>
            </a:r>
            <a:endParaRPr sz="900">
              <a:solidFill>
                <a:srgbClr val="0F56DE"/>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8" name="Google Shape;598;p98"/>
          <p:cNvPicPr preferRelativeResize="0"/>
          <p:nvPr/>
        </p:nvPicPr>
        <p:blipFill rotWithShape="1">
          <a:blip r:embed="rId3">
            <a:alphaModFix/>
          </a:blip>
          <a:srcRect b="0" l="0" r="23088" t="0"/>
          <a:stretch/>
        </p:blipFill>
        <p:spPr>
          <a:xfrm>
            <a:off x="2545125" y="-49600"/>
            <a:ext cx="4092848" cy="519310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2" name="Shape 602"/>
        <p:cNvGrpSpPr/>
        <p:nvPr/>
      </p:nvGrpSpPr>
      <p:grpSpPr>
        <a:xfrm>
          <a:off x="0" y="0"/>
          <a:ext cx="0" cy="0"/>
          <a:chOff x="0" y="0"/>
          <a:chExt cx="0" cy="0"/>
        </a:xfrm>
      </p:grpSpPr>
      <p:sp>
        <p:nvSpPr>
          <p:cNvPr id="603" name="Google Shape;603;p99"/>
          <p:cNvSpPr txBox="1"/>
          <p:nvPr>
            <p:ph idx="4294967295" type="ctrTitle"/>
          </p:nvPr>
        </p:nvSpPr>
        <p:spPr>
          <a:xfrm>
            <a:off x="1331850" y="1137450"/>
            <a:ext cx="6632700" cy="2451000"/>
          </a:xfrm>
          <a:prstGeom prst="rect">
            <a:avLst/>
          </a:prstGeom>
        </p:spPr>
        <p:txBody>
          <a:bodyPr anchorCtr="0" anchor="ctr" bIns="91425" lIns="57150" spcFirstLastPara="1" rIns="91425" wrap="square" tIns="91425">
            <a:noAutofit/>
          </a:bodyPr>
          <a:lstStyle/>
          <a:p>
            <a:pPr indent="-342900" lvl="0" marL="457200" rtl="0" algn="l">
              <a:lnSpc>
                <a:spcPct val="115000"/>
              </a:lnSpc>
              <a:spcBef>
                <a:spcPts val="0"/>
              </a:spcBef>
              <a:spcAft>
                <a:spcPts val="0"/>
              </a:spcAft>
              <a:buSzPts val="1800"/>
              <a:buFont typeface="Helvetica Neue"/>
              <a:buAutoNum type="arabicPeriod"/>
            </a:pPr>
            <a:r>
              <a:rPr lang="en" sz="1800"/>
              <a:t>Enche gradualmente</a:t>
            </a:r>
            <a:r>
              <a:rPr b="0" lang="en" sz="1800">
                <a:solidFill>
                  <a:srgbClr val="000000"/>
                </a:solidFill>
                <a:latin typeface="Raleway Medium"/>
                <a:ea typeface="Raleway Medium"/>
                <a:cs typeface="Raleway Medium"/>
                <a:sym typeface="Raleway Medium"/>
              </a:rPr>
              <a:t> a medida que itens são adicionados</a:t>
            </a:r>
            <a:endParaRPr b="0" sz="1800">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SzPts val="1800"/>
              <a:buFont typeface="Helvetica Neue"/>
              <a:buAutoNum type="arabicPeriod"/>
            </a:pPr>
            <a:r>
              <a:rPr b="0" lang="en" sz="1800">
                <a:solidFill>
                  <a:srgbClr val="000000"/>
                </a:solidFill>
                <a:latin typeface="Raleway Medium"/>
                <a:ea typeface="Raleway Medium"/>
                <a:cs typeface="Raleway Medium"/>
                <a:sym typeface="Raleway Medium"/>
              </a:rPr>
              <a:t>Se torna subitamente menos cheio à medida que o dicionário é </a:t>
            </a:r>
            <a:r>
              <a:rPr lang="en" sz="1800"/>
              <a:t>redimensionado</a:t>
            </a:r>
            <a:endParaRPr sz="1800"/>
          </a:p>
          <a:p>
            <a:pPr indent="-342900" lvl="0" marL="457200" rtl="0" algn="l">
              <a:lnSpc>
                <a:spcPct val="115000"/>
              </a:lnSpc>
              <a:spcBef>
                <a:spcPts val="0"/>
              </a:spcBef>
              <a:spcAft>
                <a:spcPts val="0"/>
              </a:spcAft>
              <a:buSzPts val="1800"/>
              <a:buFont typeface="Helvetica Neue"/>
              <a:buAutoNum type="arabicPeriod"/>
            </a:pPr>
            <a:r>
              <a:rPr b="0" lang="en" sz="1800">
                <a:solidFill>
                  <a:srgbClr val="000000"/>
                </a:solidFill>
                <a:latin typeface="Raleway Medium"/>
                <a:ea typeface="Raleway Medium"/>
                <a:cs typeface="Raleway Medium"/>
                <a:sym typeface="Raleway Medium"/>
              </a:rPr>
              <a:t>Gerando um </a:t>
            </a:r>
            <a:r>
              <a:rPr lang="en" sz="1800"/>
              <a:t>desempenho médio excelente</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100"/>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Problema:</a:t>
            </a:r>
            <a:endParaRPr b="1">
              <a:latin typeface="Courier New"/>
              <a:ea typeface="Courier New"/>
              <a:cs typeface="Courier New"/>
              <a:sym typeface="Courier New"/>
            </a:endParaRPr>
          </a:p>
          <a:p>
            <a:pPr indent="0" lvl="0" marL="0" rtl="0" algn="l">
              <a:spcBef>
                <a:spcPts val="0"/>
              </a:spcBef>
              <a:spcAft>
                <a:spcPts val="0"/>
              </a:spcAft>
              <a:buNone/>
            </a:pPr>
            <a:r>
              <a:rPr lang="en" sz="3000">
                <a:latin typeface="Raleway Medium"/>
                <a:ea typeface="Raleway Medium"/>
                <a:cs typeface="Raleway Medium"/>
                <a:sym typeface="Raleway Medium"/>
              </a:rPr>
              <a:t>Como economizar memória no dicionário</a:t>
            </a:r>
            <a:r>
              <a:rPr lang="en" sz="3000">
                <a:latin typeface="Raleway Medium"/>
                <a:ea typeface="Raleway Medium"/>
                <a:cs typeface="Raleway Medium"/>
                <a:sym typeface="Raleway Medium"/>
              </a:rPr>
              <a:t>?</a:t>
            </a:r>
            <a:endParaRPr sz="3000">
              <a:latin typeface="Raleway Medium"/>
              <a:ea typeface="Raleway Medium"/>
              <a:cs typeface="Raleway Medium"/>
              <a:sym typeface="Raleway Medium"/>
            </a:endParaRPr>
          </a:p>
        </p:txBody>
      </p:sp>
      <p:pic>
        <p:nvPicPr>
          <p:cNvPr id="609" name="Google Shape;609;p100"/>
          <p:cNvPicPr preferRelativeResize="0"/>
          <p:nvPr/>
        </p:nvPicPr>
        <p:blipFill>
          <a:blip r:embed="rId3">
            <a:alphaModFix/>
          </a:blip>
          <a:stretch>
            <a:fillRect/>
          </a:stretch>
        </p:blipFill>
        <p:spPr>
          <a:xfrm>
            <a:off x="6874212" y="-207112"/>
            <a:ext cx="2185676" cy="2185676"/>
          </a:xfrm>
          <a:prstGeom prst="rect">
            <a:avLst/>
          </a:prstGeom>
          <a:noFill/>
          <a:ln>
            <a:noFill/>
          </a:ln>
        </p:spPr>
      </p:pic>
      <p:sp>
        <p:nvSpPr>
          <p:cNvPr id="610" name="Google Shape;610;p100"/>
          <p:cNvSpPr txBox="1"/>
          <p:nvPr/>
        </p:nvSpPr>
        <p:spPr>
          <a:xfrm>
            <a:off x="6962875" y="515375"/>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o problema</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101"/>
          <p:cNvPicPr preferRelativeResize="0"/>
          <p:nvPr/>
        </p:nvPicPr>
        <p:blipFill rotWithShape="1">
          <a:blip r:embed="rId3">
            <a:alphaModFix/>
          </a:blip>
          <a:srcRect b="0" l="0" r="23088" t="0"/>
          <a:stretch/>
        </p:blipFill>
        <p:spPr>
          <a:xfrm>
            <a:off x="2545100" y="-58225"/>
            <a:ext cx="4099674" cy="5201724"/>
          </a:xfrm>
          <a:prstGeom prst="rect">
            <a:avLst/>
          </a:prstGeom>
          <a:noFill/>
          <a:ln>
            <a:noFill/>
          </a:ln>
        </p:spPr>
      </p:pic>
      <p:sp>
        <p:nvSpPr>
          <p:cNvPr id="616" name="Google Shape;616;p101"/>
          <p:cNvSpPr txBox="1"/>
          <p:nvPr/>
        </p:nvSpPr>
        <p:spPr>
          <a:xfrm>
            <a:off x="3025875" y="1586100"/>
            <a:ext cx="2677800" cy="12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900">
                <a:solidFill>
                  <a:srgbClr val="B7B7B7"/>
                </a:solidFill>
                <a:latin typeface="Courier New"/>
                <a:ea typeface="Courier New"/>
                <a:cs typeface="Courier New"/>
                <a:sym typeface="Courier New"/>
              </a:rPr>
              <a:t># espaço vazio</a:t>
            </a:r>
            <a:endParaRPr i="1" sz="900">
              <a:solidFill>
                <a:srgbClr val="B7B7B7"/>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02"/>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Solução</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3600">
                <a:latin typeface="Raleway Medium"/>
                <a:ea typeface="Raleway Medium"/>
                <a:cs typeface="Raleway Medium"/>
                <a:sym typeface="Raleway Medium"/>
              </a:rPr>
              <a:t>Dicionários Compactos</a:t>
            </a:r>
            <a:endParaRPr sz="3600">
              <a:latin typeface="Raleway Medium"/>
              <a:ea typeface="Raleway Medium"/>
              <a:cs typeface="Raleway Medium"/>
              <a:sym typeface="Raleway Medium"/>
            </a:endParaRPr>
          </a:p>
        </p:txBody>
      </p:sp>
      <p:pic>
        <p:nvPicPr>
          <p:cNvPr id="622" name="Google Shape;622;p102"/>
          <p:cNvPicPr preferRelativeResize="0"/>
          <p:nvPr/>
        </p:nvPicPr>
        <p:blipFill>
          <a:blip r:embed="rId3">
            <a:alphaModFix/>
          </a:blip>
          <a:stretch>
            <a:fillRect/>
          </a:stretch>
        </p:blipFill>
        <p:spPr>
          <a:xfrm>
            <a:off x="6874212" y="-207112"/>
            <a:ext cx="2185676" cy="2185676"/>
          </a:xfrm>
          <a:prstGeom prst="rect">
            <a:avLst/>
          </a:prstGeom>
          <a:noFill/>
          <a:ln>
            <a:noFill/>
          </a:ln>
        </p:spPr>
      </p:pic>
      <p:sp>
        <p:nvSpPr>
          <p:cNvPr id="623" name="Google Shape;623;p10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7" name="Shape 627"/>
        <p:cNvGrpSpPr/>
        <p:nvPr/>
      </p:nvGrpSpPr>
      <p:grpSpPr>
        <a:xfrm>
          <a:off x="0" y="0"/>
          <a:ext cx="0" cy="0"/>
          <a:chOff x="0" y="0"/>
          <a:chExt cx="0" cy="0"/>
        </a:xfrm>
      </p:grpSpPr>
      <p:sp>
        <p:nvSpPr>
          <p:cNvPr id="628" name="Google Shape;628;p103"/>
          <p:cNvSpPr txBox="1"/>
          <p:nvPr>
            <p:ph idx="4294967295" type="title"/>
          </p:nvPr>
        </p:nvSpPr>
        <p:spPr>
          <a:xfrm>
            <a:off x="311700" y="445025"/>
            <a:ext cx="8520600" cy="5727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3000">
                <a:solidFill>
                  <a:srgbClr val="000000"/>
                </a:solidFill>
                <a:latin typeface="Courier New"/>
                <a:ea typeface="Courier New"/>
                <a:cs typeface="Courier New"/>
                <a:sym typeface="Courier New"/>
              </a:rPr>
              <a:t>Dicionários Compactos</a:t>
            </a:r>
            <a:endParaRPr b="1" sz="3000">
              <a:solidFill>
                <a:srgbClr val="000000"/>
              </a:solidFill>
              <a:latin typeface="Courier New"/>
              <a:ea typeface="Courier New"/>
              <a:cs typeface="Courier New"/>
              <a:sym typeface="Courier New"/>
            </a:endParaRPr>
          </a:p>
        </p:txBody>
      </p:sp>
      <p:sp>
        <p:nvSpPr>
          <p:cNvPr id="629" name="Google Shape;629;p103"/>
          <p:cNvSpPr txBox="1"/>
          <p:nvPr>
            <p:ph idx="4294967295" type="body"/>
          </p:nvPr>
        </p:nvSpPr>
        <p:spPr>
          <a:xfrm>
            <a:off x="833075" y="1228675"/>
            <a:ext cx="7999200" cy="2380500"/>
          </a:xfrm>
          <a:prstGeom prst="rect">
            <a:avLst/>
          </a:prstGeom>
        </p:spPr>
        <p:txBody>
          <a:bodyPr anchorCtr="0" anchor="t" bIns="91425" lIns="0"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Economizar </a:t>
            </a:r>
            <a:r>
              <a:rPr b="1" lang="en">
                <a:solidFill>
                  <a:schemeClr val="accent1"/>
                </a:solidFill>
              </a:rPr>
              <a:t>memória</a:t>
            </a:r>
            <a:endParaRPr b="1">
              <a:solidFill>
                <a:schemeClr val="accent1"/>
              </a:solidFill>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Entradas devem ser armazenadas em um </a:t>
            </a:r>
            <a:r>
              <a:rPr b="1" lang="en">
                <a:solidFill>
                  <a:schemeClr val="accent1"/>
                </a:solidFill>
              </a:rPr>
              <a:t>tabela densa</a:t>
            </a:r>
            <a:r>
              <a:rPr lang="en">
                <a:solidFill>
                  <a:srgbClr val="000000"/>
                </a:solidFill>
                <a:latin typeface="Raleway Medium"/>
                <a:ea typeface="Raleway Medium"/>
                <a:cs typeface="Raleway Medium"/>
                <a:sym typeface="Raleway Medium"/>
              </a:rPr>
              <a:t> referenciada por uma </a:t>
            </a:r>
            <a:r>
              <a:rPr b="1" lang="en">
                <a:solidFill>
                  <a:schemeClr val="accent1"/>
                </a:solidFill>
              </a:rPr>
              <a:t>tabela esparsa</a:t>
            </a:r>
            <a:r>
              <a:rPr lang="en">
                <a:solidFill>
                  <a:srgbClr val="000000"/>
                </a:solidFill>
                <a:latin typeface="Raleway Medium"/>
                <a:ea typeface="Raleway Medium"/>
                <a:cs typeface="Raleway Medium"/>
                <a:sym typeface="Raleway Medium"/>
              </a:rPr>
              <a:t> de </a:t>
            </a:r>
            <a:r>
              <a:rPr b="1" lang="en">
                <a:solidFill>
                  <a:schemeClr val="accent1"/>
                </a:solidFill>
              </a:rPr>
              <a:t>índices</a:t>
            </a:r>
            <a:r>
              <a:rPr lang="en">
                <a:solidFill>
                  <a:srgbClr val="000000"/>
                </a:solidFill>
                <a:latin typeface="Raleway Medium"/>
                <a:ea typeface="Raleway Medium"/>
                <a:cs typeface="Raleway Medium"/>
                <a:sym typeface="Raleway Medium"/>
              </a:rPr>
              <a:t>.</a:t>
            </a:r>
            <a:endParaRPr>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Somente o </a:t>
            </a:r>
            <a:r>
              <a:rPr b="1" lang="en">
                <a:solidFill>
                  <a:schemeClr val="accent1"/>
                </a:solidFill>
              </a:rPr>
              <a:t>layout</a:t>
            </a:r>
            <a:r>
              <a:rPr lang="en">
                <a:solidFill>
                  <a:srgbClr val="000000"/>
                </a:solidFill>
                <a:latin typeface="Raleway Medium"/>
                <a:ea typeface="Raleway Medium"/>
                <a:cs typeface="Raleway Medium"/>
                <a:sym typeface="Raleway Medium"/>
              </a:rPr>
              <a:t> dos dados é alterado. </a:t>
            </a:r>
            <a:endParaRPr>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Raleway Medium"/>
              <a:buChar char="●"/>
            </a:pPr>
            <a:r>
              <a:rPr lang="en">
                <a:solidFill>
                  <a:srgbClr val="000000"/>
                </a:solidFill>
                <a:latin typeface="Raleway Medium"/>
                <a:ea typeface="Raleway Medium"/>
                <a:cs typeface="Raleway Medium"/>
                <a:sym typeface="Raleway Medium"/>
              </a:rPr>
              <a:t>A tabela hash e os algoritmos de otimização permanecem os mesmos</a:t>
            </a:r>
            <a:endParaRPr>
              <a:solidFill>
                <a:srgbClr val="000000"/>
              </a:solidFill>
              <a:latin typeface="Raleway Medium"/>
              <a:ea typeface="Raleway Medium"/>
              <a:cs typeface="Raleway Medium"/>
              <a:sym typeface="Raleway Medium"/>
            </a:endParaRPr>
          </a:p>
        </p:txBody>
      </p:sp>
      <p:sp>
        <p:nvSpPr>
          <p:cNvPr id="630" name="Google Shape;630;p103"/>
          <p:cNvSpPr txBox="1"/>
          <p:nvPr/>
        </p:nvSpPr>
        <p:spPr>
          <a:xfrm>
            <a:off x="7422600" y="4825675"/>
            <a:ext cx="1721400" cy="238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1800"/>
              </a:spcBef>
              <a:spcAft>
                <a:spcPts val="400"/>
              </a:spcAft>
              <a:buNone/>
            </a:pPr>
            <a:r>
              <a:t/>
            </a:r>
            <a:endParaRPr sz="900"/>
          </a:p>
        </p:txBody>
      </p:sp>
      <p:sp>
        <p:nvSpPr>
          <p:cNvPr id="631" name="Google Shape;631;p103"/>
          <p:cNvSpPr txBox="1"/>
          <p:nvPr/>
        </p:nvSpPr>
        <p:spPr>
          <a:xfrm>
            <a:off x="7529400" y="4764175"/>
            <a:ext cx="1614600" cy="36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ighlight>
                  <a:srgbClr val="FFFFFF"/>
                </a:highlight>
                <a:hlinkClick r:id="rId3"/>
              </a:rPr>
              <a:t>Proposal</a:t>
            </a:r>
            <a:r>
              <a:rPr lang="en">
                <a:highlight>
                  <a:srgbClr val="FFFFFF"/>
                </a:highlight>
              </a:rPr>
              <a:t>, </a:t>
            </a:r>
            <a:r>
              <a:rPr lang="en" sz="1200" u="sng">
                <a:solidFill>
                  <a:schemeClr val="accent1"/>
                </a:solidFill>
                <a:highlight>
                  <a:srgbClr val="FFFFFF"/>
                </a:highlight>
                <a:hlinkClick r:id="rId4"/>
              </a:rPr>
              <a:t>dictobject</a:t>
            </a:r>
            <a:endParaRPr>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1"/>
          <p:cNvSpPr txBox="1"/>
          <p:nvPr>
            <p:ph type="ctrTitle"/>
          </p:nvPr>
        </p:nvSpPr>
        <p:spPr>
          <a:xfrm>
            <a:off x="1732500" y="1545450"/>
            <a:ext cx="6053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Problema:</a:t>
            </a:r>
            <a:endParaRPr b="1">
              <a:latin typeface="Courier New"/>
              <a:ea typeface="Courier New"/>
              <a:cs typeface="Courier New"/>
              <a:sym typeface="Courier New"/>
            </a:endParaRPr>
          </a:p>
          <a:p>
            <a:pPr indent="0" lvl="0" marL="0" rtl="0" algn="l">
              <a:spcBef>
                <a:spcPts val="0"/>
              </a:spcBef>
              <a:spcAft>
                <a:spcPts val="0"/>
              </a:spcAft>
              <a:buNone/>
            </a:pPr>
            <a:r>
              <a:rPr lang="en" sz="4400">
                <a:latin typeface="Raleway Medium"/>
                <a:ea typeface="Raleway Medium"/>
                <a:cs typeface="Raleway Medium"/>
                <a:sym typeface="Raleway Medium"/>
              </a:rPr>
              <a:t>Como ordenar listas?</a:t>
            </a:r>
            <a:endParaRPr sz="4400">
              <a:latin typeface="Raleway Medium"/>
              <a:ea typeface="Raleway Medium"/>
              <a:cs typeface="Raleway Medium"/>
              <a:sym typeface="Raleway Medium"/>
            </a:endParaRPr>
          </a:p>
        </p:txBody>
      </p:sp>
      <p:sp>
        <p:nvSpPr>
          <p:cNvPr id="201" name="Google Shape;201;p41"/>
          <p:cNvSpPr txBox="1"/>
          <p:nvPr/>
        </p:nvSpPr>
        <p:spPr>
          <a:xfrm>
            <a:off x="7456225" y="4884375"/>
            <a:ext cx="1732500" cy="261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u="sng">
                <a:solidFill>
                  <a:srgbClr val="0000FF"/>
                </a:solidFill>
                <a:hlinkClick r:id="rId3"/>
              </a:rPr>
              <a:t>Stackoverflow</a:t>
            </a:r>
            <a:endParaRPr sz="900">
              <a:solidFill>
                <a:srgbClr val="0000FF"/>
              </a:solidFill>
            </a:endParaRPr>
          </a:p>
        </p:txBody>
      </p:sp>
      <p:pic>
        <p:nvPicPr>
          <p:cNvPr id="202" name="Google Shape;202;p41"/>
          <p:cNvPicPr preferRelativeResize="0"/>
          <p:nvPr/>
        </p:nvPicPr>
        <p:blipFill>
          <a:blip r:embed="rId4">
            <a:alphaModFix/>
          </a:blip>
          <a:stretch>
            <a:fillRect/>
          </a:stretch>
        </p:blipFill>
        <p:spPr>
          <a:xfrm>
            <a:off x="6790512" y="-311775"/>
            <a:ext cx="2185676" cy="2185676"/>
          </a:xfrm>
          <a:prstGeom prst="rect">
            <a:avLst/>
          </a:prstGeom>
          <a:noFill/>
          <a:ln>
            <a:noFill/>
          </a:ln>
        </p:spPr>
      </p:pic>
      <p:sp>
        <p:nvSpPr>
          <p:cNvPr id="203" name="Google Shape;203;p41"/>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Escreva o problema</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Pense arduamente</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104"/>
          <p:cNvPicPr preferRelativeResize="0"/>
          <p:nvPr/>
        </p:nvPicPr>
        <p:blipFill>
          <a:blip r:embed="rId3">
            <a:alphaModFix/>
          </a:blip>
          <a:stretch>
            <a:fillRect/>
          </a:stretch>
        </p:blipFill>
        <p:spPr>
          <a:xfrm>
            <a:off x="1845127" y="505300"/>
            <a:ext cx="5453733" cy="41329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10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10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643" name="Google Shape;643;p105"/>
          <p:cNvPicPr preferRelativeResize="0"/>
          <p:nvPr/>
        </p:nvPicPr>
        <p:blipFill rotWithShape="1">
          <a:blip r:embed="rId3">
            <a:alphaModFix/>
          </a:blip>
          <a:srcRect b="0" l="0" r="46039" t="0"/>
          <a:stretch/>
        </p:blipFill>
        <p:spPr>
          <a:xfrm>
            <a:off x="1252779" y="1364338"/>
            <a:ext cx="6638449" cy="24148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0" name="Google Shape;650;p106"/>
          <p:cNvPicPr preferRelativeResize="0"/>
          <p:nvPr/>
        </p:nvPicPr>
        <p:blipFill>
          <a:blip r:embed="rId3">
            <a:alphaModFix/>
          </a:blip>
          <a:stretch>
            <a:fillRect/>
          </a:stretch>
        </p:blipFill>
        <p:spPr>
          <a:xfrm>
            <a:off x="3478202" y="918550"/>
            <a:ext cx="5258376" cy="4224950"/>
          </a:xfrm>
          <a:prstGeom prst="rect">
            <a:avLst/>
          </a:prstGeom>
          <a:noFill/>
          <a:ln>
            <a:noFill/>
          </a:ln>
        </p:spPr>
      </p:pic>
      <p:pic>
        <p:nvPicPr>
          <p:cNvPr id="651" name="Google Shape;651;p106"/>
          <p:cNvPicPr preferRelativeResize="0"/>
          <p:nvPr/>
        </p:nvPicPr>
        <p:blipFill rotWithShape="1">
          <a:blip r:embed="rId4">
            <a:alphaModFix/>
          </a:blip>
          <a:srcRect b="0" l="0" r="46039" t="0"/>
          <a:stretch/>
        </p:blipFill>
        <p:spPr>
          <a:xfrm>
            <a:off x="860079" y="90538"/>
            <a:ext cx="6638449" cy="24148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07"/>
          <p:cNvSpPr txBox="1"/>
          <p:nvPr>
            <p:ph idx="1" type="body"/>
          </p:nvPr>
        </p:nvSpPr>
        <p:spPr>
          <a:xfrm>
            <a:off x="804650" y="1582775"/>
            <a:ext cx="7888200" cy="190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Courier New"/>
                <a:ea typeface="Courier New"/>
                <a:cs typeface="Courier New"/>
                <a:sym typeface="Courier New"/>
              </a:rPr>
              <a:t>sem_dicionários_compactos</a:t>
            </a:r>
            <a:r>
              <a:rPr lang="en">
                <a:solidFill>
                  <a:schemeClr val="dk1"/>
                </a:solidFill>
                <a:latin typeface="Courier New"/>
                <a:ea typeface="Courier New"/>
                <a:cs typeface="Courier New"/>
                <a:sym typeface="Courier New"/>
              </a:rPr>
              <a:t> (24+t) = </a:t>
            </a:r>
            <a:endParaRPr>
              <a:solidFill>
                <a:schemeClr val="dk1"/>
              </a:solidFill>
              <a:latin typeface="Courier New"/>
              <a:ea typeface="Courier New"/>
              <a:cs typeface="Courier New"/>
              <a:sym typeface="Courier New"/>
            </a:endParaRPr>
          </a:p>
          <a:p>
            <a:pPr indent="457200" lvl="0" marL="3200400" rtl="0" algn="l">
              <a:lnSpc>
                <a:spcPct val="100000"/>
              </a:lnSpc>
              <a:spcBef>
                <a:spcPts val="1600"/>
              </a:spcBef>
              <a:spcAft>
                <a:spcPts val="0"/>
              </a:spcAft>
              <a:buNone/>
            </a:pPr>
            <a:r>
              <a:rPr lang="en">
                <a:solidFill>
                  <a:schemeClr val="dk1"/>
                </a:solidFill>
                <a:latin typeface="Courier New"/>
                <a:ea typeface="Courier New"/>
                <a:cs typeface="Courier New"/>
                <a:sym typeface="Courier New"/>
              </a:rPr>
              <a:t>24*8 = </a:t>
            </a:r>
            <a:r>
              <a:rPr b="1" lang="en">
                <a:solidFill>
                  <a:schemeClr val="dk1"/>
                </a:solidFill>
                <a:latin typeface="Courier New"/>
                <a:ea typeface="Courier New"/>
                <a:cs typeface="Courier New"/>
                <a:sym typeface="Courier New"/>
              </a:rPr>
              <a:t>192</a:t>
            </a:r>
            <a:endParaRPr i="1">
              <a:solidFill>
                <a:schemeClr val="dk1"/>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
                <a:solidFill>
                  <a:schemeClr val="dk1"/>
                </a:solidFill>
                <a:latin typeface="Courier New"/>
                <a:ea typeface="Courier New"/>
                <a:cs typeface="Courier New"/>
                <a:sym typeface="Courier New"/>
              </a:rPr>
              <a:t>com</a:t>
            </a:r>
            <a:r>
              <a:rPr b="1" lang="en">
                <a:solidFill>
                  <a:schemeClr val="dk1"/>
                </a:solidFill>
                <a:latin typeface="Courier New"/>
                <a:ea typeface="Courier New"/>
                <a:cs typeface="Courier New"/>
                <a:sym typeface="Courier New"/>
              </a:rPr>
              <a:t>_dicionários_compactos</a:t>
            </a:r>
            <a:r>
              <a:rPr lang="en">
                <a:solidFill>
                  <a:schemeClr val="dk1"/>
                </a:solidFill>
                <a:latin typeface="Courier New"/>
                <a:ea typeface="Courier New"/>
                <a:cs typeface="Courier New"/>
                <a:sym typeface="Courier New"/>
              </a:rPr>
              <a:t> (24*n + </a:t>
            </a:r>
            <a:r>
              <a:rPr b="1" lang="en">
                <a:solidFill>
                  <a:schemeClr val="dk1"/>
                </a:solidFill>
                <a:latin typeface="Courier New"/>
                <a:ea typeface="Courier New"/>
                <a:cs typeface="Courier New"/>
                <a:sym typeface="Courier New"/>
              </a:rPr>
              <a:t>sizeof</a:t>
            </a:r>
            <a:r>
              <a:rPr lang="en">
                <a:solidFill>
                  <a:schemeClr val="dk1"/>
                </a:solidFill>
                <a:latin typeface="Courier New"/>
                <a:ea typeface="Courier New"/>
                <a:cs typeface="Courier New"/>
                <a:sym typeface="Courier New"/>
              </a:rPr>
              <a:t>(index)*t) = </a:t>
            </a:r>
            <a:endParaRPr>
              <a:solidFill>
                <a:schemeClr val="dk1"/>
              </a:solidFill>
              <a:latin typeface="Courier New"/>
              <a:ea typeface="Courier New"/>
              <a:cs typeface="Courier New"/>
              <a:sym typeface="Courier New"/>
            </a:endParaRPr>
          </a:p>
          <a:p>
            <a:pPr indent="457200" lvl="0" marL="3200400" rtl="0" algn="l">
              <a:lnSpc>
                <a:spcPct val="100000"/>
              </a:lnSpc>
              <a:spcBef>
                <a:spcPts val="1600"/>
              </a:spcBef>
              <a:spcAft>
                <a:spcPts val="1600"/>
              </a:spcAft>
              <a:buNone/>
            </a:pPr>
            <a:r>
              <a:rPr lang="en">
                <a:solidFill>
                  <a:schemeClr val="dk1"/>
                </a:solidFill>
                <a:latin typeface="Courier New"/>
                <a:ea typeface="Courier New"/>
                <a:cs typeface="Courier New"/>
                <a:sym typeface="Courier New"/>
              </a:rPr>
              <a:t>24*5 + 1*8 = </a:t>
            </a:r>
            <a:r>
              <a:rPr b="1" lang="en">
                <a:solidFill>
                  <a:schemeClr val="dk1"/>
                </a:solidFill>
                <a:latin typeface="Courier New"/>
                <a:ea typeface="Courier New"/>
                <a:cs typeface="Courier New"/>
                <a:sym typeface="Courier New"/>
              </a:rPr>
              <a:t>128</a:t>
            </a:r>
            <a:endParaRPr>
              <a:solidFill>
                <a:schemeClr val="dk1"/>
              </a:solidFill>
              <a:latin typeface="Courier New"/>
              <a:ea typeface="Courier New"/>
              <a:cs typeface="Courier New"/>
              <a:sym typeface="Courier New"/>
            </a:endParaRPr>
          </a:p>
        </p:txBody>
      </p:sp>
      <p:sp>
        <p:nvSpPr>
          <p:cNvPr id="658" name="Google Shape;658;p107"/>
          <p:cNvSpPr txBox="1"/>
          <p:nvPr/>
        </p:nvSpPr>
        <p:spPr>
          <a:xfrm>
            <a:off x="7529400" y="4828800"/>
            <a:ext cx="1614600" cy="23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rgbClr val="0000FF"/>
                </a:solidFill>
                <a:hlinkClick r:id="rId3"/>
              </a:rPr>
              <a:t>Proposal</a:t>
            </a:r>
            <a:endParaRPr>
              <a:solidFill>
                <a:srgbClr val="0000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08"/>
          <p:cNvSpPr txBox="1"/>
          <p:nvPr>
            <p:ph type="ctrTitle"/>
          </p:nvPr>
        </p:nvSpPr>
        <p:spPr>
          <a:xfrm>
            <a:off x="1732500" y="1545450"/>
            <a:ext cx="62874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Pegadinha #1</a:t>
            </a:r>
            <a:endParaRPr b="1">
              <a:latin typeface="Courier New"/>
              <a:ea typeface="Courier New"/>
              <a:cs typeface="Courier New"/>
              <a:sym typeface="Courier New"/>
            </a:endParaRPr>
          </a:p>
          <a:p>
            <a:pPr indent="0" lvl="0" marL="0" rtl="0" algn="l">
              <a:spcBef>
                <a:spcPts val="0"/>
              </a:spcBef>
              <a:spcAft>
                <a:spcPts val="0"/>
              </a:spcAft>
              <a:buNone/>
            </a:pPr>
            <a:r>
              <a:rPr lang="en" sz="2400">
                <a:solidFill>
                  <a:srgbClr val="CCCCCC"/>
                </a:solidFill>
                <a:latin typeface="Raleway Medium"/>
                <a:ea typeface="Raleway Medium"/>
                <a:cs typeface="Raleway Medium"/>
                <a:sym typeface="Raleway Medium"/>
              </a:rPr>
              <a:t>Porque a função hash retorna resultados diferentes entre sessões?</a:t>
            </a:r>
            <a:endParaRPr sz="2400">
              <a:solidFill>
                <a:srgbClr val="CCCCCC"/>
              </a:solidFill>
              <a:latin typeface="Raleway Medium"/>
              <a:ea typeface="Raleway Medium"/>
              <a:cs typeface="Raleway Medium"/>
              <a:sym typeface="Raleway Medium"/>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p:txBody>
      </p:sp>
      <p:sp>
        <p:nvSpPr>
          <p:cNvPr id="669" name="Google Shape;669;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0" name="Google Shape;670;p109"/>
          <p:cNvPicPr preferRelativeResize="0"/>
          <p:nvPr/>
        </p:nvPicPr>
        <p:blipFill>
          <a:blip r:embed="rId3">
            <a:alphaModFix/>
          </a:blip>
          <a:stretch>
            <a:fillRect/>
          </a:stretch>
        </p:blipFill>
        <p:spPr>
          <a:xfrm>
            <a:off x="2010075" y="386575"/>
            <a:ext cx="5123850" cy="4370349"/>
          </a:xfrm>
          <a:prstGeom prst="rect">
            <a:avLst/>
          </a:prstGeom>
          <a:noFill/>
          <a:ln>
            <a:noFill/>
          </a:ln>
        </p:spPr>
      </p:pic>
      <p:sp>
        <p:nvSpPr>
          <p:cNvPr id="671" name="Google Shape;671;p109"/>
          <p:cNvSpPr txBox="1"/>
          <p:nvPr/>
        </p:nvSpPr>
        <p:spPr>
          <a:xfrm>
            <a:off x="8045250" y="45688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Python hash()</a:t>
            </a:r>
            <a:endParaRPr sz="1100"/>
          </a:p>
          <a:p>
            <a:pPr indent="0" lvl="0" marL="0" rtl="0" algn="l">
              <a:spcBef>
                <a:spcPts val="0"/>
              </a:spcBef>
              <a:spcAft>
                <a:spcPts val="0"/>
              </a:spcAft>
              <a:buNone/>
            </a:pPr>
            <a:r>
              <a:rPr lang="en" sz="1100" u="sng">
                <a:solidFill>
                  <a:schemeClr val="accent5"/>
                </a:solidFill>
                <a:hlinkClick r:id="rId5"/>
              </a:rPr>
              <a:t>Stackoverflow</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8" name="Google Shape;678;p110"/>
          <p:cNvPicPr preferRelativeResize="0"/>
          <p:nvPr/>
        </p:nvPicPr>
        <p:blipFill rotWithShape="1">
          <a:blip r:embed="rId3">
            <a:alphaModFix/>
          </a:blip>
          <a:srcRect b="0" l="0" r="15511" t="0"/>
          <a:stretch/>
        </p:blipFill>
        <p:spPr>
          <a:xfrm>
            <a:off x="304800" y="333800"/>
            <a:ext cx="6488324" cy="1973800"/>
          </a:xfrm>
          <a:prstGeom prst="rect">
            <a:avLst/>
          </a:prstGeom>
          <a:noFill/>
          <a:ln>
            <a:noFill/>
          </a:ln>
        </p:spPr>
      </p:pic>
      <p:pic>
        <p:nvPicPr>
          <p:cNvPr id="679" name="Google Shape;679;p110"/>
          <p:cNvPicPr preferRelativeResize="0"/>
          <p:nvPr/>
        </p:nvPicPr>
        <p:blipFill rotWithShape="1">
          <a:blip r:embed="rId4">
            <a:alphaModFix/>
          </a:blip>
          <a:srcRect b="0" l="0" r="16499" t="0"/>
          <a:stretch/>
        </p:blipFill>
        <p:spPr>
          <a:xfrm>
            <a:off x="2350875" y="2405775"/>
            <a:ext cx="6488324" cy="199720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6" name="Google Shape;686;p111"/>
          <p:cNvPicPr preferRelativeResize="0"/>
          <p:nvPr/>
        </p:nvPicPr>
        <p:blipFill rotWithShape="1">
          <a:blip r:embed="rId3">
            <a:alphaModFix/>
          </a:blip>
          <a:srcRect b="0" l="0" r="15511" t="0"/>
          <a:stretch/>
        </p:blipFill>
        <p:spPr>
          <a:xfrm>
            <a:off x="304800" y="333800"/>
            <a:ext cx="6488324" cy="1973800"/>
          </a:xfrm>
          <a:prstGeom prst="rect">
            <a:avLst/>
          </a:prstGeom>
          <a:noFill/>
          <a:ln>
            <a:noFill/>
          </a:ln>
        </p:spPr>
      </p:pic>
      <p:pic>
        <p:nvPicPr>
          <p:cNvPr id="687" name="Google Shape;687;p111"/>
          <p:cNvPicPr preferRelativeResize="0"/>
          <p:nvPr/>
        </p:nvPicPr>
        <p:blipFill rotWithShape="1">
          <a:blip r:embed="rId4">
            <a:alphaModFix/>
          </a:blip>
          <a:srcRect b="0" l="0" r="16499" t="0"/>
          <a:stretch/>
        </p:blipFill>
        <p:spPr>
          <a:xfrm>
            <a:off x="2350875" y="2405775"/>
            <a:ext cx="6488324" cy="1997205"/>
          </a:xfrm>
          <a:prstGeom prst="rect">
            <a:avLst/>
          </a:prstGeom>
          <a:noFill/>
          <a:ln>
            <a:noFill/>
          </a:ln>
        </p:spPr>
      </p:pic>
      <p:pic>
        <p:nvPicPr>
          <p:cNvPr id="688" name="Google Shape;688;p111"/>
          <p:cNvPicPr preferRelativeResize="0"/>
          <p:nvPr/>
        </p:nvPicPr>
        <p:blipFill>
          <a:blip r:embed="rId5">
            <a:alphaModFix/>
          </a:blip>
          <a:stretch>
            <a:fillRect/>
          </a:stretch>
        </p:blipFill>
        <p:spPr>
          <a:xfrm>
            <a:off x="304800" y="2678350"/>
            <a:ext cx="1725376" cy="1535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2" name="Shape 692"/>
        <p:cNvGrpSpPr/>
        <p:nvPr/>
      </p:nvGrpSpPr>
      <p:grpSpPr>
        <a:xfrm>
          <a:off x="0" y="0"/>
          <a:ext cx="0" cy="0"/>
          <a:chOff x="0" y="0"/>
          <a:chExt cx="0" cy="0"/>
        </a:xfrm>
      </p:grpSpPr>
      <p:sp>
        <p:nvSpPr>
          <p:cNvPr id="693" name="Google Shape;693;p112"/>
          <p:cNvSpPr txBox="1"/>
          <p:nvPr>
            <p:ph idx="2" type="body"/>
          </p:nvPr>
        </p:nvSpPr>
        <p:spPr>
          <a:xfrm>
            <a:off x="1901400" y="1377250"/>
            <a:ext cx="5341200" cy="1887900"/>
          </a:xfrm>
          <a:prstGeom prst="rect">
            <a:avLst/>
          </a:prstGeom>
        </p:spPr>
        <p:txBody>
          <a:bodyPr anchorCtr="0" anchor="t" bIns="91425" lIns="0" spcFirstLastPara="1" rIns="91425" wrap="square" tIns="91425">
            <a:noAutofit/>
          </a:bodyPr>
          <a:lstStyle/>
          <a:p>
            <a:pPr indent="0" lvl="0" marL="0" rtl="0" algn="ctr">
              <a:spcBef>
                <a:spcPts val="0"/>
              </a:spcBef>
              <a:spcAft>
                <a:spcPts val="1200"/>
              </a:spcAft>
              <a:buNone/>
            </a:pPr>
            <a:r>
              <a:rPr lang="en">
                <a:solidFill>
                  <a:srgbClr val="000000"/>
                </a:solidFill>
                <a:latin typeface="Raleway Medium"/>
                <a:ea typeface="Raleway Medium"/>
                <a:cs typeface="Raleway Medium"/>
                <a:sym typeface="Raleway Medium"/>
              </a:rPr>
              <a:t>“Os valores </a:t>
            </a:r>
            <a:r>
              <a:rPr b="1" lang="en">
                <a:solidFill>
                  <a:schemeClr val="accent1"/>
                </a:solidFill>
              </a:rPr>
              <a:t>__hash__()</a:t>
            </a:r>
            <a:r>
              <a:rPr lang="en">
                <a:solidFill>
                  <a:srgbClr val="000000"/>
                </a:solidFill>
                <a:latin typeface="Raleway Medium"/>
                <a:ea typeface="Raleway Medium"/>
                <a:cs typeface="Raleway Medium"/>
                <a:sym typeface="Raleway Medium"/>
              </a:rPr>
              <a:t> dos objetos str e bytes são "misturados" com um </a:t>
            </a:r>
            <a:r>
              <a:rPr b="1" lang="en">
                <a:solidFill>
                  <a:schemeClr val="accent1"/>
                </a:solidFill>
              </a:rPr>
              <a:t>valor aleatório imprevisível</a:t>
            </a:r>
            <a:r>
              <a:rPr lang="en">
                <a:solidFill>
                  <a:srgbClr val="000000"/>
                </a:solidFill>
                <a:latin typeface="Raleway Medium"/>
                <a:ea typeface="Raleway Medium"/>
                <a:cs typeface="Raleway Medium"/>
                <a:sym typeface="Raleway Medium"/>
              </a:rPr>
              <a:t>. Embora permaneçam constantes em um processo individual do Python, </a:t>
            </a:r>
            <a:r>
              <a:rPr b="1" lang="en">
                <a:solidFill>
                  <a:schemeClr val="accent1"/>
                </a:solidFill>
              </a:rPr>
              <a:t>não</a:t>
            </a:r>
            <a:r>
              <a:rPr lang="en">
                <a:solidFill>
                  <a:srgbClr val="000000"/>
                </a:solidFill>
                <a:latin typeface="Raleway Medium"/>
                <a:ea typeface="Raleway Medium"/>
                <a:cs typeface="Raleway Medium"/>
                <a:sym typeface="Raleway Medium"/>
              </a:rPr>
              <a:t> são </a:t>
            </a:r>
            <a:r>
              <a:rPr b="1" lang="en">
                <a:solidFill>
                  <a:schemeClr val="accent1"/>
                </a:solidFill>
              </a:rPr>
              <a:t>previsíveis</a:t>
            </a:r>
            <a:r>
              <a:rPr lang="en">
                <a:solidFill>
                  <a:srgbClr val="000000"/>
                </a:solidFill>
                <a:latin typeface="Raleway Medium"/>
                <a:ea typeface="Raleway Medium"/>
                <a:cs typeface="Raleway Medium"/>
                <a:sym typeface="Raleway Medium"/>
              </a:rPr>
              <a:t> entre </a:t>
            </a:r>
            <a:r>
              <a:rPr b="1" lang="en">
                <a:solidFill>
                  <a:schemeClr val="accent1"/>
                </a:solidFill>
              </a:rPr>
              <a:t>sessões</a:t>
            </a:r>
            <a:r>
              <a:rPr b="1" lang="en">
                <a:solidFill>
                  <a:schemeClr val="accent1"/>
                </a:solidFill>
              </a:rPr>
              <a:t> repetidas do Python</a:t>
            </a:r>
            <a:r>
              <a:rPr lang="en">
                <a:solidFill>
                  <a:srgbClr val="000000"/>
                </a:solidFill>
                <a:latin typeface="Raleway Medium"/>
                <a:ea typeface="Raleway Medium"/>
                <a:cs typeface="Raleway Medium"/>
                <a:sym typeface="Raleway Medium"/>
              </a:rPr>
              <a:t>.”</a:t>
            </a:r>
            <a:endParaRPr>
              <a:solidFill>
                <a:srgbClr val="000000"/>
              </a:solidFill>
              <a:latin typeface="Raleway Medium"/>
              <a:ea typeface="Raleway Medium"/>
              <a:cs typeface="Raleway Medium"/>
              <a:sym typeface="Raleway Medium"/>
            </a:endParaRPr>
          </a:p>
        </p:txBody>
      </p:sp>
      <p:sp>
        <p:nvSpPr>
          <p:cNvPr id="694" name="Google Shape;694;p112"/>
          <p:cNvSpPr txBox="1"/>
          <p:nvPr/>
        </p:nvSpPr>
        <p:spPr>
          <a:xfrm>
            <a:off x="7091100" y="4805675"/>
            <a:ext cx="2052900" cy="33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u="sng">
                <a:solidFill>
                  <a:schemeClr val="hlink"/>
                </a:solidFill>
                <a:hlinkClick r:id="rId3"/>
              </a:rPr>
              <a:t>Python hash()</a:t>
            </a:r>
            <a:r>
              <a:rPr lang="en"/>
              <a:t>, </a:t>
            </a:r>
            <a:r>
              <a:rPr lang="en" sz="1100" u="sng">
                <a:solidFill>
                  <a:schemeClr val="hlink"/>
                </a:solidFill>
                <a:hlinkClick r:id="rId4"/>
              </a:rPr>
              <a:t>Stackoverflow</a:t>
            </a:r>
            <a:endParaRPr sz="1100">
              <a:solidFill>
                <a:schemeClr val="dk1"/>
              </a:solidFill>
            </a:endParaRPr>
          </a:p>
          <a:p>
            <a:pPr indent="0" lvl="0" marL="0" rtl="0" algn="r">
              <a:spcBef>
                <a:spcPts val="0"/>
              </a:spcBef>
              <a:spcAft>
                <a:spcPts val="0"/>
              </a:spcAft>
              <a:buClr>
                <a:schemeClr val="dk1"/>
              </a:buClr>
              <a:buSzPts val="1100"/>
              <a:buFont typeface="Arial"/>
              <a:buNone/>
            </a:pPr>
            <a:r>
              <a:t/>
            </a:r>
            <a:endParaRPr sz="1100">
              <a:solidFill>
                <a:schemeClr val="dk1"/>
              </a:solidFill>
            </a:endParaRPr>
          </a:p>
          <a:p>
            <a:pPr indent="0" lvl="0" marL="0" rtl="0" algn="r">
              <a:spcBef>
                <a:spcPts val="0"/>
              </a:spcBef>
              <a:spcAft>
                <a:spcPts val="0"/>
              </a:spcAft>
              <a:buNone/>
            </a:pPr>
            <a:r>
              <a:t/>
            </a:r>
            <a:endParaRPr sz="1100"/>
          </a:p>
        </p:txBody>
      </p:sp>
      <p:sp>
        <p:nvSpPr>
          <p:cNvPr id="695" name="Google Shape;695;p112"/>
          <p:cNvSpPr txBox="1"/>
          <p:nvPr/>
        </p:nvSpPr>
        <p:spPr>
          <a:xfrm>
            <a:off x="2334300" y="3294575"/>
            <a:ext cx="44754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https://docs.python.org/3/reference/datamodel.html#object.__hash__</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99" name="Shape 699"/>
        <p:cNvGrpSpPr/>
        <p:nvPr/>
      </p:nvGrpSpPr>
      <p:grpSpPr>
        <a:xfrm>
          <a:off x="0" y="0"/>
          <a:ext cx="0" cy="0"/>
          <a:chOff x="0" y="0"/>
          <a:chExt cx="0" cy="0"/>
        </a:xfrm>
      </p:grpSpPr>
      <p:sp>
        <p:nvSpPr>
          <p:cNvPr id="700" name="Google Shape;700;p113"/>
          <p:cNvSpPr txBox="1"/>
          <p:nvPr>
            <p:ph idx="4294967295" type="ctrTitle"/>
          </p:nvPr>
        </p:nvSpPr>
        <p:spPr>
          <a:xfrm>
            <a:off x="1129650" y="1399000"/>
            <a:ext cx="6884700" cy="564000"/>
          </a:xfrm>
          <a:prstGeom prst="rect">
            <a:avLst/>
          </a:prstGeom>
        </p:spPr>
        <p:txBody>
          <a:bodyPr anchorCtr="0" anchor="ctr" bIns="91425" lIns="57150" spcFirstLastPara="1" rIns="91425" wrap="square" tIns="91425">
            <a:noAutofit/>
          </a:bodyPr>
          <a:lstStyle/>
          <a:p>
            <a:pPr indent="0" lvl="0" marL="0" rtl="0" algn="l">
              <a:spcBef>
                <a:spcPts val="0"/>
              </a:spcBef>
              <a:spcAft>
                <a:spcPts val="0"/>
              </a:spcAft>
              <a:buNone/>
            </a:pPr>
            <a:r>
              <a:rPr b="1" lang="en" sz="2400">
                <a:solidFill>
                  <a:srgbClr val="000000"/>
                </a:solidFill>
                <a:latin typeface="Courier New"/>
                <a:ea typeface="Courier New"/>
                <a:cs typeface="Courier New"/>
                <a:sym typeface="Courier New"/>
              </a:rPr>
              <a:t>Outros comportamentos interessantes</a:t>
            </a:r>
            <a:endParaRPr b="1" sz="2400">
              <a:solidFill>
                <a:srgbClr val="000000"/>
              </a:solidFill>
              <a:latin typeface="Courier New"/>
              <a:ea typeface="Courier New"/>
              <a:cs typeface="Courier New"/>
              <a:sym typeface="Courier New"/>
            </a:endParaRPr>
          </a:p>
        </p:txBody>
      </p:sp>
      <p:sp>
        <p:nvSpPr>
          <p:cNvPr id="701" name="Google Shape;701;p113"/>
          <p:cNvSpPr txBox="1"/>
          <p:nvPr>
            <p:ph idx="4294967295" type="subTitle"/>
          </p:nvPr>
        </p:nvSpPr>
        <p:spPr>
          <a:xfrm>
            <a:off x="1848600" y="2004750"/>
            <a:ext cx="5446800" cy="16200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Raleway Medium"/>
              <a:buChar char="●"/>
            </a:pPr>
            <a:r>
              <a:rPr lang="en" sz="1800">
                <a:solidFill>
                  <a:srgbClr val="000000"/>
                </a:solidFill>
                <a:latin typeface="Raleway Medium"/>
                <a:ea typeface="Raleway Medium"/>
                <a:cs typeface="Raleway Medium"/>
                <a:sym typeface="Raleway Medium"/>
              </a:rPr>
              <a:t>Key-Sharing Dict</a:t>
            </a:r>
            <a:endParaRPr sz="1800">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Helvetica Neue"/>
              <a:buChar char="●"/>
            </a:pPr>
            <a:r>
              <a:rPr lang="en" sz="1800">
                <a:solidFill>
                  <a:srgbClr val="000000"/>
                </a:solidFill>
                <a:latin typeface="Raleway Medium"/>
                <a:ea typeface="Raleway Medium"/>
                <a:cs typeface="Raleway Medium"/>
                <a:sym typeface="Raleway Medium"/>
              </a:rPr>
              <a:t>Eficiência de </a:t>
            </a:r>
            <a:r>
              <a:rPr b="1" lang="en" sz="1800">
                <a:solidFill>
                  <a:srgbClr val="0000FF"/>
                </a:solidFill>
              </a:rPr>
              <a:t>len()</a:t>
            </a:r>
            <a:r>
              <a:rPr lang="en" sz="1800">
                <a:solidFill>
                  <a:srgbClr val="000000"/>
                </a:solidFill>
                <a:latin typeface="Raleway Medium"/>
                <a:ea typeface="Raleway Medium"/>
                <a:cs typeface="Raleway Medium"/>
                <a:sym typeface="Raleway Medium"/>
              </a:rPr>
              <a:t> e </a:t>
            </a:r>
            <a:r>
              <a:rPr b="1" lang="en" sz="1800">
                <a:solidFill>
                  <a:srgbClr val="0000FF"/>
                </a:solidFill>
              </a:rPr>
              <a:t>pop()</a:t>
            </a:r>
            <a:r>
              <a:rPr lang="en" sz="1800">
                <a:solidFill>
                  <a:srgbClr val="000000"/>
                </a:solidFill>
                <a:latin typeface="Raleway Medium"/>
                <a:ea typeface="Raleway Medium"/>
                <a:cs typeface="Raleway Medium"/>
                <a:sym typeface="Raleway Medium"/>
              </a:rPr>
              <a:t> (</a:t>
            </a:r>
            <a:r>
              <a:rPr lang="en" sz="1800" u="sng">
                <a:solidFill>
                  <a:schemeClr val="hlink"/>
                </a:solidFill>
                <a:latin typeface="Raleway Medium"/>
                <a:ea typeface="Raleway Medium"/>
                <a:cs typeface="Raleway Medium"/>
                <a:sym typeface="Raleway Medium"/>
                <a:hlinkClick r:id="rId3"/>
              </a:rPr>
              <a:t>aqui</a:t>
            </a:r>
            <a:r>
              <a:rPr lang="en" sz="1800">
                <a:solidFill>
                  <a:srgbClr val="000000"/>
                </a:solidFill>
                <a:latin typeface="Raleway Medium"/>
                <a:ea typeface="Raleway Medium"/>
                <a:cs typeface="Raleway Medium"/>
                <a:sym typeface="Raleway Medium"/>
              </a:rPr>
              <a:t>)</a:t>
            </a:r>
            <a:endParaRPr sz="1800">
              <a:solidFill>
                <a:srgbClr val="000000"/>
              </a:solidFill>
              <a:latin typeface="Raleway Medium"/>
              <a:ea typeface="Raleway Medium"/>
              <a:cs typeface="Raleway Medium"/>
              <a:sym typeface="Raleway Medium"/>
            </a:endParaRPr>
          </a:p>
          <a:p>
            <a:pPr indent="-342900" lvl="0" marL="457200" rtl="0" algn="l">
              <a:lnSpc>
                <a:spcPct val="115000"/>
              </a:lnSpc>
              <a:spcBef>
                <a:spcPts val="0"/>
              </a:spcBef>
              <a:spcAft>
                <a:spcPts val="0"/>
              </a:spcAft>
              <a:buClr>
                <a:srgbClr val="000000"/>
              </a:buClr>
              <a:buSzPts val="1800"/>
              <a:buFont typeface="Helvetica Neue"/>
              <a:buChar char="●"/>
            </a:pPr>
            <a:r>
              <a:rPr lang="en" sz="1800">
                <a:solidFill>
                  <a:srgbClr val="000000"/>
                </a:solidFill>
                <a:latin typeface="Raleway Medium"/>
                <a:ea typeface="Raleway Medium"/>
                <a:cs typeface="Raleway Medium"/>
                <a:sym typeface="Raleway Medium"/>
              </a:rPr>
              <a:t>Por que é mais lento iterar sobre uma </a:t>
            </a:r>
            <a:r>
              <a:rPr b="1" lang="en" sz="1800">
                <a:solidFill>
                  <a:srgbClr val="0000FF"/>
                </a:solidFill>
              </a:rPr>
              <a:t>string</a:t>
            </a:r>
            <a:r>
              <a:rPr lang="en" sz="1800">
                <a:solidFill>
                  <a:srgbClr val="0000FF"/>
                </a:solidFill>
                <a:latin typeface="Raleway Medium"/>
                <a:ea typeface="Raleway Medium"/>
                <a:cs typeface="Raleway Medium"/>
                <a:sym typeface="Raleway Medium"/>
              </a:rPr>
              <a:t> </a:t>
            </a:r>
            <a:r>
              <a:rPr b="1" lang="en" sz="1800">
                <a:solidFill>
                  <a:srgbClr val="0000FF"/>
                </a:solidFill>
              </a:rPr>
              <a:t>pequena</a:t>
            </a:r>
            <a:r>
              <a:rPr lang="en" sz="1800">
                <a:solidFill>
                  <a:srgbClr val="000000"/>
                </a:solidFill>
                <a:latin typeface="Raleway Medium"/>
                <a:ea typeface="Raleway Medium"/>
                <a:cs typeface="Raleway Medium"/>
                <a:sym typeface="Raleway Medium"/>
              </a:rPr>
              <a:t> do que sobre uma </a:t>
            </a:r>
            <a:r>
              <a:rPr b="1" lang="en" sz="1800">
                <a:solidFill>
                  <a:srgbClr val="0000FF"/>
                </a:solidFill>
              </a:rPr>
              <a:t>lista</a:t>
            </a:r>
            <a:r>
              <a:rPr lang="en" sz="1800">
                <a:solidFill>
                  <a:srgbClr val="0000FF"/>
                </a:solidFill>
                <a:latin typeface="Raleway Medium"/>
                <a:ea typeface="Raleway Medium"/>
                <a:cs typeface="Raleway Medium"/>
                <a:sym typeface="Raleway Medium"/>
              </a:rPr>
              <a:t> </a:t>
            </a:r>
            <a:r>
              <a:rPr b="1" lang="en" sz="1800">
                <a:solidFill>
                  <a:srgbClr val="0000FF"/>
                </a:solidFill>
              </a:rPr>
              <a:t>pequena</a:t>
            </a:r>
            <a:r>
              <a:rPr lang="en" sz="1800">
                <a:solidFill>
                  <a:srgbClr val="000000"/>
                </a:solidFill>
                <a:latin typeface="Raleway Medium"/>
                <a:ea typeface="Raleway Medium"/>
                <a:cs typeface="Raleway Medium"/>
                <a:sym typeface="Raleway Medium"/>
              </a:rPr>
              <a:t>? (</a:t>
            </a:r>
            <a:r>
              <a:rPr lang="en" sz="1800" u="sng">
                <a:solidFill>
                  <a:schemeClr val="hlink"/>
                </a:solidFill>
                <a:latin typeface="Raleway Medium"/>
                <a:ea typeface="Raleway Medium"/>
                <a:cs typeface="Raleway Medium"/>
                <a:sym typeface="Raleway Medium"/>
                <a:hlinkClick r:id="rId4"/>
              </a:rPr>
              <a:t>aqui</a:t>
            </a:r>
            <a:r>
              <a:rPr lang="en" sz="1800">
                <a:solidFill>
                  <a:srgbClr val="000000"/>
                </a:solidFill>
                <a:latin typeface="Raleway Medium"/>
                <a:ea typeface="Raleway Medium"/>
                <a:cs typeface="Raleway Medium"/>
                <a:sym typeface="Raleway Medium"/>
              </a:rPr>
              <a:t>)</a:t>
            </a:r>
            <a:endParaRPr sz="1800">
              <a:solidFill>
                <a:srgbClr val="000000"/>
              </a:solidFill>
              <a:latin typeface="Raleway Medium"/>
              <a:ea typeface="Raleway Medium"/>
              <a:cs typeface="Raleway Medium"/>
              <a:sym typeface="Raleway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7" name="Shape 207"/>
        <p:cNvGrpSpPr/>
        <p:nvPr/>
      </p:nvGrpSpPr>
      <p:grpSpPr>
        <a:xfrm>
          <a:off x="0" y="0"/>
          <a:ext cx="0" cy="0"/>
          <a:chOff x="0" y="0"/>
          <a:chExt cx="0" cy="0"/>
        </a:xfrm>
      </p:grpSpPr>
      <p:pic>
        <p:nvPicPr>
          <p:cNvPr id="208" name="Google Shape;208;p42"/>
          <p:cNvPicPr preferRelativeResize="0"/>
          <p:nvPr/>
        </p:nvPicPr>
        <p:blipFill rotWithShape="1">
          <a:blip r:embed="rId3">
            <a:alphaModFix/>
          </a:blip>
          <a:srcRect b="0" l="0" r="0" t="47687"/>
          <a:stretch/>
        </p:blipFill>
        <p:spPr>
          <a:xfrm>
            <a:off x="1714500" y="2087950"/>
            <a:ext cx="5715000" cy="1993100"/>
          </a:xfrm>
          <a:prstGeom prst="rect">
            <a:avLst/>
          </a:prstGeom>
          <a:noFill/>
          <a:ln>
            <a:noFill/>
          </a:ln>
        </p:spPr>
      </p:pic>
      <p:pic>
        <p:nvPicPr>
          <p:cNvPr id="209" name="Google Shape;209;p42"/>
          <p:cNvPicPr preferRelativeResize="0"/>
          <p:nvPr/>
        </p:nvPicPr>
        <p:blipFill>
          <a:blip r:embed="rId4">
            <a:alphaModFix/>
          </a:blip>
          <a:stretch>
            <a:fillRect/>
          </a:stretch>
        </p:blipFill>
        <p:spPr>
          <a:xfrm>
            <a:off x="6790512" y="-311775"/>
            <a:ext cx="2185676" cy="2185676"/>
          </a:xfrm>
          <a:prstGeom prst="rect">
            <a:avLst/>
          </a:prstGeom>
          <a:noFill/>
          <a:ln>
            <a:noFill/>
          </a:ln>
        </p:spPr>
      </p:pic>
      <p:sp>
        <p:nvSpPr>
          <p:cNvPr id="210" name="Google Shape;210;p42"/>
          <p:cNvSpPr txBox="1"/>
          <p:nvPr/>
        </p:nvSpPr>
        <p:spPr>
          <a:xfrm>
            <a:off x="6876975" y="410713"/>
            <a:ext cx="1887600" cy="740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o problema</a:t>
            </a:r>
            <a:endParaRPr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b="1" lang="en" sz="1000">
                <a:solidFill>
                  <a:schemeClr val="dk1"/>
                </a:solidFill>
                <a:latin typeface="Helvetica Neue"/>
                <a:ea typeface="Helvetica Neue"/>
                <a:cs typeface="Helvetica Neue"/>
                <a:sym typeface="Helvetica Neue"/>
              </a:rPr>
              <a:t>Pense arduamente</a:t>
            </a:r>
            <a:endParaRPr b="1" sz="1000">
              <a:solidFill>
                <a:schemeClr val="dk1"/>
              </a:solidFill>
              <a:latin typeface="Helvetica Neue"/>
              <a:ea typeface="Helvetica Neue"/>
              <a:cs typeface="Helvetica Neue"/>
              <a:sym typeface="Helvetica Neue"/>
            </a:endParaRPr>
          </a:p>
          <a:p>
            <a:pPr indent="-292100" lvl="0" marL="457200" rtl="0" algn="l">
              <a:spcBef>
                <a:spcPts val="0"/>
              </a:spcBef>
              <a:spcAft>
                <a:spcPts val="0"/>
              </a:spcAft>
              <a:buClr>
                <a:schemeClr val="dk1"/>
              </a:buClr>
              <a:buSzPts val="1000"/>
              <a:buFont typeface="Helvetica Neue"/>
              <a:buAutoNum type="arabicPeriod"/>
            </a:pPr>
            <a:r>
              <a:rPr lang="en" sz="1000">
                <a:solidFill>
                  <a:schemeClr val="dk1"/>
                </a:solidFill>
                <a:latin typeface="Helvetica Neue"/>
                <a:ea typeface="Helvetica Neue"/>
                <a:cs typeface="Helvetica Neue"/>
                <a:sym typeface="Helvetica Neue"/>
              </a:rPr>
              <a:t>Escreva a solução</a:t>
            </a:r>
            <a:endParaRPr b="1" sz="1000">
              <a:solidFill>
                <a:schemeClr val="dk1"/>
              </a:solidFill>
              <a:latin typeface="Courier New"/>
              <a:ea typeface="Courier New"/>
              <a:cs typeface="Courier New"/>
              <a:sym typeface="Courier New"/>
            </a:endParaRPr>
          </a:p>
        </p:txBody>
      </p:sp>
      <p:sp>
        <p:nvSpPr>
          <p:cNvPr id="211" name="Google Shape;211;p42"/>
          <p:cNvSpPr txBox="1"/>
          <p:nvPr/>
        </p:nvSpPr>
        <p:spPr>
          <a:xfrm>
            <a:off x="1714500" y="1462750"/>
            <a:ext cx="2837100" cy="6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highlight>
                  <a:srgbClr val="FFFFFF"/>
                </a:highlight>
                <a:latin typeface="Raleway Medium"/>
                <a:ea typeface="Raleway Medium"/>
                <a:cs typeface="Raleway Medium"/>
                <a:sym typeface="Raleway Medium"/>
              </a:rPr>
              <a:t>Busca Sequencial</a:t>
            </a:r>
            <a:endParaRPr sz="2400">
              <a:highlight>
                <a:srgbClr val="FFFFFF"/>
              </a:highlight>
              <a:latin typeface="Raleway Medium"/>
              <a:ea typeface="Raleway Medium"/>
              <a:cs typeface="Raleway Medium"/>
              <a:sym typeface="Raleway Medium"/>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urier New"/>
                <a:ea typeface="Courier New"/>
                <a:cs typeface="Courier New"/>
                <a:sym typeface="Courier New"/>
              </a:rPr>
              <a:t>Referências</a:t>
            </a:r>
            <a:endParaRPr b="1">
              <a:latin typeface="Courier New"/>
              <a:ea typeface="Courier New"/>
              <a:cs typeface="Courier New"/>
              <a:sym typeface="Courier New"/>
            </a:endParaRPr>
          </a:p>
        </p:txBody>
      </p:sp>
      <p:sp>
        <p:nvSpPr>
          <p:cNvPr id="707" name="Google Shape;707;p114"/>
          <p:cNvSpPr txBox="1"/>
          <p:nvPr>
            <p:ph idx="1" type="body"/>
          </p:nvPr>
        </p:nvSpPr>
        <p:spPr>
          <a:xfrm>
            <a:off x="311700" y="1142550"/>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Brandon Rhodes: The Mighty Dictionary (PyCon 2010) (</a:t>
            </a:r>
            <a:r>
              <a:rPr lang="en" sz="1400" u="sng">
                <a:solidFill>
                  <a:schemeClr val="hlink"/>
                </a:solidFill>
                <a:latin typeface="Helvetica Neue"/>
                <a:ea typeface="Helvetica Neue"/>
                <a:cs typeface="Helvetica Neue"/>
                <a:sym typeface="Helvetica Neue"/>
                <a:hlinkClick r:id="rId3"/>
              </a:rPr>
              <a:t>video</a:t>
            </a:r>
            <a:r>
              <a:rPr lang="en" sz="1400">
                <a:solidFill>
                  <a:srgbClr val="000000"/>
                </a:solidFill>
                <a:latin typeface="Helvetica Neue"/>
                <a:ea typeface="Helvetica Neue"/>
                <a:cs typeface="Helvetica Neue"/>
                <a:sym typeface="Helvetica Neue"/>
              </a:rPr>
              <a:t>)</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Modern Dictionaries by Raymond Hettinger (</a:t>
            </a:r>
            <a:r>
              <a:rPr lang="en" sz="1400" u="sng">
                <a:solidFill>
                  <a:schemeClr val="hlink"/>
                </a:solidFill>
                <a:latin typeface="Helvetica Neue"/>
                <a:ea typeface="Helvetica Neue"/>
                <a:cs typeface="Helvetica Neue"/>
                <a:sym typeface="Helvetica Neue"/>
                <a:hlinkClick r:id="rId4"/>
              </a:rPr>
              <a:t>video</a:t>
            </a:r>
            <a:r>
              <a:rPr lang="en" sz="1400">
                <a:solidFill>
                  <a:srgbClr val="000000"/>
                </a:solidFill>
                <a:latin typeface="Helvetica Neue"/>
                <a:ea typeface="Helvetica Neue"/>
                <a:cs typeface="Helvetica Neue"/>
                <a:sym typeface="Helvetica Neue"/>
              </a:rPr>
              <a:t>)</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100" u="sng">
                <a:solidFill>
                  <a:schemeClr val="hlink"/>
                </a:solidFill>
                <a:hlinkClick r:id="rId5"/>
              </a:rPr>
              <a:t>https://docs.python.org/3/reference/datamodel.html</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100" u="sng">
                <a:solidFill>
                  <a:schemeClr val="hlink"/>
                </a:solidFill>
                <a:hlinkClick r:id="rId6"/>
              </a:rPr>
              <a:t>https://github.com/python/cpython/blob/b16e382c446d76ede22780b15c75f43c5f132e25/Objects/dictobject.c</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100" u="sng">
                <a:solidFill>
                  <a:schemeClr val="hlink"/>
                </a:solidFill>
                <a:hlinkClick r:id="rId7"/>
              </a:rPr>
              <a:t>https://github.com/python/cpython/blob/b16e382c446d76ede22780b15c75f43c5f132e25/Objects/dictnotes.txt#L4</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100" u="sng">
                <a:solidFill>
                  <a:schemeClr val="hlink"/>
                </a:solidFill>
                <a:hlinkClick r:id="rId8"/>
              </a:rPr>
              <a:t>https://github.com/python/cpython/tree/b16e382c446d76ede22780b15c75f43c5f132e25/Objects</a:t>
            </a:r>
            <a:endParaRPr sz="1100">
              <a:solidFill>
                <a:srgbClr val="000000"/>
              </a:solidFill>
            </a:endParaRPr>
          </a:p>
          <a:p>
            <a:pPr indent="-317500" lvl="0" marL="457200" rtl="0" algn="l">
              <a:spcBef>
                <a:spcPts val="0"/>
              </a:spcBef>
              <a:spcAft>
                <a:spcPts val="0"/>
              </a:spcAft>
              <a:buClr>
                <a:srgbClr val="000000"/>
              </a:buClr>
              <a:buSzPts val="1400"/>
              <a:buFont typeface="Helvetica Neue"/>
              <a:buChar char="●"/>
            </a:pPr>
            <a:r>
              <a:rPr lang="en" sz="1100" u="sng">
                <a:solidFill>
                  <a:schemeClr val="hlink"/>
                </a:solidFill>
                <a:hlinkClick r:id="rId9"/>
              </a:rPr>
              <a:t>https://dev.to/s_awdesh/timsort-fastest-sorting-algorithm-for-real-world-problems--2jhd</a:t>
            </a:r>
            <a:endParaRPr sz="1100">
              <a:solidFill>
                <a:srgbClr val="000000"/>
              </a:solidFill>
            </a:endParaRPr>
          </a:p>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Grokking Algorithms: An illustrated guide for programmers and other curious people (</a:t>
            </a:r>
            <a:r>
              <a:rPr lang="en" sz="1400" u="sng">
                <a:solidFill>
                  <a:schemeClr val="hlink"/>
                </a:solidFill>
                <a:latin typeface="Helvetica Neue"/>
                <a:ea typeface="Helvetica Neue"/>
                <a:cs typeface="Helvetica Neue"/>
                <a:sym typeface="Helvetica Neue"/>
                <a:hlinkClick r:id="rId10"/>
              </a:rPr>
              <a:t>book</a:t>
            </a:r>
            <a:r>
              <a:rPr lang="en" sz="1400">
                <a:solidFill>
                  <a:srgbClr val="000000"/>
                </a:solidFill>
                <a:latin typeface="Helvetica Neue"/>
                <a:ea typeface="Helvetica Neue"/>
                <a:cs typeface="Helvetica Neue"/>
                <a:sym typeface="Helvetica Neue"/>
              </a:rPr>
              <a:t>)</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Timsort: The Fastest sorting algorithm for real-world problems. (</a:t>
            </a:r>
            <a:r>
              <a:rPr lang="en" sz="1400" u="sng">
                <a:solidFill>
                  <a:schemeClr val="hlink"/>
                </a:solidFill>
                <a:latin typeface="Helvetica Neue"/>
                <a:ea typeface="Helvetica Neue"/>
                <a:cs typeface="Helvetica Neue"/>
                <a:sym typeface="Helvetica Neue"/>
                <a:hlinkClick r:id="rId11"/>
              </a:rPr>
              <a:t>aqui</a:t>
            </a:r>
            <a:r>
              <a:rPr lang="en" sz="1400">
                <a:solidFill>
                  <a:srgbClr val="000000"/>
                </a:solidFill>
                <a:latin typeface="Helvetica Neue"/>
                <a:ea typeface="Helvetica Neue"/>
                <a:cs typeface="Helvetica Neue"/>
                <a:sym typeface="Helvetica Neue"/>
              </a:rPr>
              <a:t>)</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400">
                <a:solidFill>
                  <a:srgbClr val="000000"/>
                </a:solidFill>
                <a:latin typeface="Helvetica Neue"/>
                <a:ea typeface="Helvetica Neue"/>
                <a:cs typeface="Helvetica Neue"/>
                <a:sym typeface="Helvetica Neue"/>
              </a:rPr>
              <a:t>Timsort — the fastest sorting algorithm you’ve never heard of (</a:t>
            </a:r>
            <a:r>
              <a:rPr lang="en" sz="1400" u="sng">
                <a:solidFill>
                  <a:schemeClr val="hlink"/>
                </a:solidFill>
                <a:latin typeface="Helvetica Neue"/>
                <a:ea typeface="Helvetica Neue"/>
                <a:cs typeface="Helvetica Neue"/>
                <a:sym typeface="Helvetica Neue"/>
                <a:hlinkClick r:id="rId12"/>
              </a:rPr>
              <a:t>aqui</a:t>
            </a:r>
            <a:r>
              <a:rPr lang="en" sz="1400">
                <a:solidFill>
                  <a:srgbClr val="000000"/>
                </a:solidFill>
                <a:latin typeface="Helvetica Neue"/>
                <a:ea typeface="Helvetica Neue"/>
                <a:cs typeface="Helvetica Neue"/>
                <a:sym typeface="Helvetica Neue"/>
              </a:rPr>
              <a:t>)</a:t>
            </a:r>
            <a:endParaRPr sz="1400">
              <a:solidFill>
                <a:srgbClr val="000000"/>
              </a:solidFill>
              <a:latin typeface="Helvetica Neue"/>
              <a:ea typeface="Helvetica Neue"/>
              <a:cs typeface="Helvetica Neue"/>
              <a:sym typeface="Helvetica Neue"/>
            </a:endParaRPr>
          </a:p>
          <a:p>
            <a:pPr indent="-317500" lvl="0" marL="457200" rtl="0" algn="l">
              <a:spcBef>
                <a:spcPts val="0"/>
              </a:spcBef>
              <a:spcAft>
                <a:spcPts val="0"/>
              </a:spcAft>
              <a:buClr>
                <a:srgbClr val="000000"/>
              </a:buClr>
              <a:buSzPts val="1400"/>
              <a:buFont typeface="Helvetica Neue"/>
              <a:buChar char="●"/>
            </a:pPr>
            <a:r>
              <a:rPr lang="en" sz="1100" u="sng">
                <a:solidFill>
                  <a:schemeClr val="hlink"/>
                </a:solidFill>
                <a:hlinkClick r:id="rId13"/>
              </a:rPr>
              <a:t>https://github.com/python/cpython/blob/b16e382c446d76ede22780b15c75f43c5f132e25/Objects/listsort.txt</a:t>
            </a:r>
            <a:endParaRPr sz="1400">
              <a:solidFill>
                <a:srgbClr val="000000"/>
              </a:solidFill>
              <a:latin typeface="Helvetica Neue"/>
              <a:ea typeface="Helvetica Neue"/>
              <a:cs typeface="Helvetica Neue"/>
              <a:sym typeface="Helvetica Neue"/>
            </a:endParaRPr>
          </a:p>
          <a:p>
            <a:pPr indent="0" lvl="0" marL="0" rtl="0" algn="l">
              <a:spcBef>
                <a:spcPts val="1600"/>
              </a:spcBef>
              <a:spcAft>
                <a:spcPts val="1600"/>
              </a:spcAft>
              <a:buNone/>
            </a:pPr>
            <a:r>
              <a:t/>
            </a:r>
            <a:endParaRPr sz="1400">
              <a:solidFill>
                <a:srgbClr val="000000"/>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15"/>
          <p:cNvSpPr txBox="1"/>
          <p:nvPr/>
        </p:nvSpPr>
        <p:spPr>
          <a:xfrm>
            <a:off x="536284" y="2014981"/>
            <a:ext cx="2466900" cy="266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F4DD9"/>
              </a:buClr>
              <a:buSzPts val="1500"/>
              <a:buFont typeface="Helvetica Neue"/>
              <a:buNone/>
            </a:pPr>
            <a:r>
              <a:rPr b="1" lang="en" sz="1500">
                <a:latin typeface="Helvetica Neue"/>
                <a:ea typeface="Helvetica Neue"/>
                <a:cs typeface="Helvetica Neue"/>
                <a:sym typeface="Helvetica Neue"/>
              </a:rPr>
              <a:t>Rebeca Sarai</a:t>
            </a:r>
            <a:endParaRPr sz="500"/>
          </a:p>
        </p:txBody>
      </p:sp>
      <p:sp>
        <p:nvSpPr>
          <p:cNvPr id="713" name="Google Shape;713;p115"/>
          <p:cNvSpPr txBox="1"/>
          <p:nvPr/>
        </p:nvSpPr>
        <p:spPr>
          <a:xfrm>
            <a:off x="534728" y="2299353"/>
            <a:ext cx="2466900" cy="2334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858585"/>
              </a:buClr>
              <a:buSzPts val="1300"/>
              <a:buFont typeface="Helvetica Neue"/>
              <a:buNone/>
            </a:pPr>
            <a:r>
              <a:rPr lang="en" sz="1300">
                <a:latin typeface="Helvetica Neue"/>
                <a:ea typeface="Helvetica Neue"/>
                <a:cs typeface="Helvetica Neue"/>
                <a:sym typeface="Helvetica Neue"/>
              </a:rPr>
              <a:t>Software Developer</a:t>
            </a:r>
            <a:endParaRPr sz="500"/>
          </a:p>
        </p:txBody>
      </p:sp>
      <p:grpSp>
        <p:nvGrpSpPr>
          <p:cNvPr id="714" name="Google Shape;714;p115"/>
          <p:cNvGrpSpPr/>
          <p:nvPr/>
        </p:nvGrpSpPr>
        <p:grpSpPr>
          <a:xfrm>
            <a:off x="549011" y="2626487"/>
            <a:ext cx="4388023" cy="819210"/>
            <a:chOff x="3717669" y="3323250"/>
            <a:chExt cx="4388023" cy="819210"/>
          </a:xfrm>
        </p:grpSpPr>
        <p:sp>
          <p:nvSpPr>
            <p:cNvPr id="715" name="Google Shape;715;p115"/>
            <p:cNvSpPr txBox="1"/>
            <p:nvPr/>
          </p:nvSpPr>
          <p:spPr>
            <a:xfrm>
              <a:off x="3892155" y="3627767"/>
              <a:ext cx="4210200" cy="219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858585"/>
                </a:buClr>
                <a:buSzPts val="1200"/>
                <a:buFont typeface="Helvetica Neue"/>
                <a:buNone/>
              </a:pPr>
              <a:r>
                <a:rPr b="1" lang="en">
                  <a:latin typeface="Helvetica Neue"/>
                  <a:ea typeface="Helvetica Neue"/>
                  <a:cs typeface="Helvetica Neue"/>
                  <a:sym typeface="Helvetica Neue"/>
                </a:rPr>
                <a:t>@_rebecasarai</a:t>
              </a:r>
              <a:endParaRPr b="1"/>
            </a:p>
          </p:txBody>
        </p:sp>
        <p:pic>
          <p:nvPicPr>
            <p:cNvPr descr="twitter.png" id="716" name="Google Shape;716;p115"/>
            <p:cNvPicPr preferRelativeResize="0"/>
            <p:nvPr/>
          </p:nvPicPr>
          <p:blipFill rotWithShape="1">
            <a:blip r:embed="rId3">
              <a:alphaModFix/>
            </a:blip>
            <a:srcRect b="0" l="0" r="0" t="0"/>
            <a:stretch/>
          </p:blipFill>
          <p:spPr>
            <a:xfrm>
              <a:off x="3730008" y="3629886"/>
              <a:ext cx="134288" cy="134288"/>
            </a:xfrm>
            <a:prstGeom prst="rect">
              <a:avLst/>
            </a:prstGeom>
            <a:noFill/>
            <a:ln>
              <a:noFill/>
            </a:ln>
          </p:spPr>
        </p:pic>
        <p:sp>
          <p:nvSpPr>
            <p:cNvPr id="717" name="Google Shape;717;p115"/>
            <p:cNvSpPr txBox="1"/>
            <p:nvPr/>
          </p:nvSpPr>
          <p:spPr>
            <a:xfrm>
              <a:off x="3892155" y="3923459"/>
              <a:ext cx="4210200" cy="219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858585"/>
                </a:buClr>
                <a:buSzPts val="1200"/>
                <a:buFont typeface="Helvetica Neue"/>
                <a:buNone/>
              </a:pPr>
              <a:r>
                <a:rPr b="1" i="0" lang="en" u="none" cap="none" strike="noStrike">
                  <a:latin typeface="Helvetica Neue"/>
                  <a:ea typeface="Helvetica Neue"/>
                  <a:cs typeface="Helvetica Neue"/>
                  <a:sym typeface="Helvetica Neue"/>
                </a:rPr>
                <a:t>/</a:t>
              </a:r>
              <a:r>
                <a:rPr b="1" lang="en">
                  <a:latin typeface="Helvetica Neue"/>
                  <a:ea typeface="Helvetica Neue"/>
                  <a:cs typeface="Helvetica Neue"/>
                  <a:sym typeface="Helvetica Neue"/>
                </a:rPr>
                <a:t>rsarai</a:t>
              </a:r>
              <a:endParaRPr b="1"/>
            </a:p>
          </p:txBody>
        </p:sp>
        <p:pic>
          <p:nvPicPr>
            <p:cNvPr descr="Asset 6.png" id="718" name="Google Shape;718;p115"/>
            <p:cNvPicPr preferRelativeResize="0"/>
            <p:nvPr/>
          </p:nvPicPr>
          <p:blipFill rotWithShape="1">
            <a:blip r:embed="rId4">
              <a:alphaModFix/>
            </a:blip>
            <a:srcRect b="199" l="0" r="0" t="189"/>
            <a:stretch/>
          </p:blipFill>
          <p:spPr>
            <a:xfrm>
              <a:off x="3717669" y="3923452"/>
              <a:ext cx="141865" cy="141865"/>
            </a:xfrm>
            <a:prstGeom prst="rect">
              <a:avLst/>
            </a:prstGeom>
            <a:noFill/>
            <a:ln>
              <a:noFill/>
            </a:ln>
          </p:spPr>
        </p:pic>
        <p:sp>
          <p:nvSpPr>
            <p:cNvPr id="719" name="Google Shape;719;p115"/>
            <p:cNvSpPr txBox="1"/>
            <p:nvPr/>
          </p:nvSpPr>
          <p:spPr>
            <a:xfrm>
              <a:off x="3896993" y="3323250"/>
              <a:ext cx="4208700" cy="219000"/>
            </a:xfrm>
            <a:prstGeom prst="rect">
              <a:avLst/>
            </a:prstGeom>
            <a:noFill/>
            <a:ln>
              <a:noFill/>
            </a:ln>
          </p:spPr>
          <p:txBody>
            <a:bodyPr anchorCtr="0" anchor="ctr" bIns="19050" lIns="19050" spcFirstLastPara="1" rIns="19050" wrap="square" tIns="19050">
              <a:noAutofit/>
            </a:bodyPr>
            <a:lstStyle/>
            <a:p>
              <a:pPr indent="0" lvl="0" marL="0" marR="0" rtl="0" algn="l">
                <a:lnSpc>
                  <a:spcPct val="150000"/>
                </a:lnSpc>
                <a:spcBef>
                  <a:spcPts val="0"/>
                </a:spcBef>
                <a:spcAft>
                  <a:spcPts val="0"/>
                </a:spcAft>
                <a:buClr>
                  <a:srgbClr val="858585"/>
                </a:buClr>
                <a:buSzPts val="1200"/>
                <a:buFont typeface="Helvetica Neue"/>
                <a:buNone/>
              </a:pPr>
              <a:r>
                <a:rPr b="1" lang="en">
                  <a:latin typeface="Helvetica Neue"/>
                  <a:ea typeface="Helvetica Neue"/>
                  <a:cs typeface="Helvetica Neue"/>
                  <a:sym typeface="Helvetica Neue"/>
                </a:rPr>
                <a:t>rebeca</a:t>
              </a:r>
              <a:r>
                <a:rPr b="1" i="0" lang="en" u="none" cap="none" strike="noStrike">
                  <a:latin typeface="Helvetica Neue"/>
                  <a:ea typeface="Helvetica Neue"/>
                  <a:cs typeface="Helvetica Neue"/>
                  <a:sym typeface="Helvetica Neue"/>
                </a:rPr>
                <a:t>@vinta.com.br</a:t>
              </a:r>
              <a:endParaRPr b="1"/>
            </a:p>
          </p:txBody>
        </p:sp>
        <p:pic>
          <p:nvPicPr>
            <p:cNvPr descr="Asset 8@5x.png" id="720" name="Google Shape;720;p115"/>
            <p:cNvPicPr preferRelativeResize="0"/>
            <p:nvPr/>
          </p:nvPicPr>
          <p:blipFill rotWithShape="1">
            <a:blip r:embed="rId5">
              <a:alphaModFix/>
            </a:blip>
            <a:srcRect b="0" l="0" r="0" t="0"/>
            <a:stretch/>
          </p:blipFill>
          <p:spPr>
            <a:xfrm>
              <a:off x="3730008" y="3328743"/>
              <a:ext cx="134288" cy="134288"/>
            </a:xfrm>
            <a:prstGeom prst="rect">
              <a:avLst/>
            </a:prstGeom>
            <a:noFill/>
            <a:ln>
              <a:noFill/>
            </a:ln>
          </p:spPr>
        </p:pic>
      </p:grpSp>
      <p:pic>
        <p:nvPicPr>
          <p:cNvPr id="721" name="Google Shape;721;p115"/>
          <p:cNvPicPr preferRelativeResize="0"/>
          <p:nvPr/>
        </p:nvPicPr>
        <p:blipFill>
          <a:blip r:embed="rId6">
            <a:alphaModFix/>
          </a:blip>
          <a:stretch>
            <a:fillRect/>
          </a:stretch>
        </p:blipFill>
        <p:spPr>
          <a:xfrm>
            <a:off x="3338541" y="3127627"/>
            <a:ext cx="2466899" cy="1706466"/>
          </a:xfrm>
          <a:prstGeom prst="rect">
            <a:avLst/>
          </a:prstGeom>
          <a:noFill/>
          <a:ln>
            <a:noFill/>
          </a:ln>
          <a:effectLst>
            <a:outerShdw blurRad="271463" rotWithShape="0" algn="bl" dir="5400000" dist="47625">
              <a:srgbClr val="000000">
                <a:alpha val="28000"/>
              </a:srgbClr>
            </a:outerShdw>
          </a:effectLst>
        </p:spPr>
      </p:pic>
      <p:sp>
        <p:nvSpPr>
          <p:cNvPr id="722" name="Google Shape;722;p115"/>
          <p:cNvSpPr txBox="1"/>
          <p:nvPr/>
        </p:nvSpPr>
        <p:spPr>
          <a:xfrm>
            <a:off x="534716" y="678848"/>
            <a:ext cx="4243500" cy="9270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0"/>
              </a:spcBef>
              <a:spcAft>
                <a:spcPts val="0"/>
              </a:spcAft>
              <a:buClr>
                <a:srgbClr val="0F56DE"/>
              </a:buClr>
              <a:buSzPts val="2400"/>
              <a:buFont typeface="Helvetica Neue"/>
              <a:buNone/>
            </a:pPr>
            <a:r>
              <a:rPr b="1" lang="en" sz="3300">
                <a:latin typeface="Helvetica Neue"/>
                <a:ea typeface="Helvetica Neue"/>
                <a:cs typeface="Helvetica Neue"/>
                <a:sym typeface="Helvetica Neue"/>
              </a:rPr>
              <a:t>Obrigada!</a:t>
            </a:r>
            <a:endParaRPr b="1" sz="3300">
              <a:latin typeface="Helvetica Neue"/>
              <a:ea typeface="Helvetica Neue"/>
              <a:cs typeface="Helvetica Neue"/>
              <a:sym typeface="Helvetica Neue"/>
            </a:endParaRPr>
          </a:p>
          <a:p>
            <a:pPr indent="0" lvl="0" marL="0" rtl="0" algn="l">
              <a:lnSpc>
                <a:spcPct val="115000"/>
              </a:lnSpc>
              <a:spcBef>
                <a:spcPts val="0"/>
              </a:spcBef>
              <a:spcAft>
                <a:spcPts val="0"/>
              </a:spcAft>
              <a:buClr>
                <a:srgbClr val="0F56DE"/>
              </a:buClr>
              <a:buSzPts val="2400"/>
              <a:buFont typeface="Helvetica Neue"/>
              <a:buNone/>
            </a:pPr>
            <a:r>
              <a:rPr lang="en" sz="1800">
                <a:latin typeface="Helvetica Neue"/>
                <a:ea typeface="Helvetica Neue"/>
                <a:cs typeface="Helvetica Neue"/>
                <a:sym typeface="Helvetica Neue"/>
              </a:rPr>
              <a:t>Perguntas?</a:t>
            </a:r>
            <a:endParaRPr sz="1800">
              <a:latin typeface="Helvetica Neue"/>
              <a:ea typeface="Helvetica Neue"/>
              <a:cs typeface="Helvetica Neue"/>
              <a:sym typeface="Helvetica Neue"/>
            </a:endParaRPr>
          </a:p>
        </p:txBody>
      </p:sp>
      <p:sp>
        <p:nvSpPr>
          <p:cNvPr id="723" name="Google Shape;723;p115"/>
          <p:cNvSpPr txBox="1"/>
          <p:nvPr/>
        </p:nvSpPr>
        <p:spPr>
          <a:xfrm>
            <a:off x="5527550" y="678850"/>
            <a:ext cx="3249300" cy="752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300"/>
              <a:buFont typeface="Helvetica Neue"/>
              <a:buNone/>
            </a:pPr>
            <a:r>
              <a:rPr b="1" lang="en" sz="1800">
                <a:latin typeface="Helvetica Neue"/>
                <a:ea typeface="Helvetica Neue"/>
                <a:cs typeface="Helvetica Neue"/>
                <a:sym typeface="Helvetica Neue"/>
              </a:rPr>
              <a:t>Feedbacks</a:t>
            </a:r>
            <a:r>
              <a:rPr lang="en" sz="1800">
                <a:latin typeface="Helvetica Neue"/>
                <a:ea typeface="Helvetica Neue"/>
                <a:cs typeface="Helvetica Neue"/>
                <a:sym typeface="Helvetica Neue"/>
              </a:rPr>
              <a:t> são bem vindos:</a:t>
            </a:r>
            <a:endParaRPr sz="18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1300"/>
              <a:buFont typeface="Helvetica Neue"/>
              <a:buNone/>
            </a:pPr>
            <a:r>
              <a:rPr lang="en" sz="1800">
                <a:latin typeface="Helvetica Neue"/>
                <a:ea typeface="Helvetica Neue"/>
                <a:cs typeface="Helvetica Neue"/>
                <a:sym typeface="Helvetica Neue"/>
              </a:rPr>
              <a:t>rebeca@vinta.com.br</a:t>
            </a:r>
            <a:endParaRPr b="1" sz="1800">
              <a:latin typeface="Helvetica Neue"/>
              <a:ea typeface="Helvetica Neue"/>
              <a:cs typeface="Helvetica Neue"/>
              <a:sym typeface="Helvetica Neue"/>
            </a:endParaRPr>
          </a:p>
        </p:txBody>
      </p:sp>
      <p:sp>
        <p:nvSpPr>
          <p:cNvPr id="724" name="Google Shape;724;p115"/>
          <p:cNvSpPr txBox="1"/>
          <p:nvPr/>
        </p:nvSpPr>
        <p:spPr>
          <a:xfrm>
            <a:off x="5527550" y="1431550"/>
            <a:ext cx="2840100" cy="752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300"/>
              <a:buFont typeface="Helvetica Neue"/>
              <a:buNone/>
            </a:pPr>
            <a:r>
              <a:rPr b="1" lang="en" sz="1800">
                <a:latin typeface="Helvetica Neue"/>
                <a:ea typeface="Helvetica Neue"/>
                <a:cs typeface="Helvetica Neue"/>
                <a:sym typeface="Helvetica Neue"/>
              </a:rPr>
              <a:t>Slides: </a:t>
            </a:r>
            <a:r>
              <a:rPr b="1" lang="en" sz="1800">
                <a:solidFill>
                  <a:srgbClr val="0000FF"/>
                </a:solidFill>
                <a:latin typeface="Helvetica Neue"/>
                <a:ea typeface="Helvetica Neue"/>
                <a:cs typeface="Helvetica Neue"/>
                <a:sym typeface="Helvetica Neue"/>
              </a:rPr>
              <a:t>bit.ly/pybr-talks</a:t>
            </a:r>
            <a:endParaRPr b="1" sz="1800">
              <a:solidFill>
                <a:srgbClr val="0000FF"/>
              </a:solidFill>
              <a:latin typeface="Helvetica Neue"/>
              <a:ea typeface="Helvetica Neue"/>
              <a:cs typeface="Helvetica Neue"/>
              <a:sym typeface="Helvetica Neue"/>
            </a:endParaRPr>
          </a:p>
        </p:txBody>
      </p:sp>
      <p:sp>
        <p:nvSpPr>
          <p:cNvPr id="725" name="Google Shape;725;p115"/>
          <p:cNvSpPr txBox="1"/>
          <p:nvPr/>
        </p:nvSpPr>
        <p:spPr>
          <a:xfrm>
            <a:off x="5118350" y="2039710"/>
            <a:ext cx="3658500" cy="752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1300"/>
              <a:buFont typeface="Helvetica Neue"/>
              <a:buNone/>
            </a:pPr>
            <a:r>
              <a:rPr b="1" lang="en" sz="1800">
                <a:latin typeface="Helvetica Neue"/>
                <a:ea typeface="Helvetica Neue"/>
                <a:cs typeface="Helvetica Neue"/>
                <a:sym typeface="Helvetica Neue"/>
              </a:rPr>
              <a:t>Código</a:t>
            </a:r>
            <a:r>
              <a:rPr b="1" lang="en" sz="1800">
                <a:latin typeface="Helvetica Neue"/>
                <a:ea typeface="Helvetica Neue"/>
                <a:cs typeface="Helvetica Neue"/>
                <a:sym typeface="Helvetica Neue"/>
              </a:rPr>
              <a:t>: </a:t>
            </a:r>
            <a:r>
              <a:rPr b="1" lang="en" sz="1800">
                <a:solidFill>
                  <a:srgbClr val="0000FF"/>
                </a:solidFill>
                <a:latin typeface="Helvetica Neue"/>
                <a:ea typeface="Helvetica Neue"/>
                <a:cs typeface="Helvetica Neue"/>
                <a:sym typeface="Helvetica Neue"/>
              </a:rPr>
              <a:t>github.com/rsarai/talks</a:t>
            </a:r>
            <a:endParaRPr b="1" sz="1800">
              <a:solidFill>
                <a:srgbClr val="0000FF"/>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5" name="Shape 215"/>
        <p:cNvGrpSpPr/>
        <p:nvPr/>
      </p:nvGrpSpPr>
      <p:grpSpPr>
        <a:xfrm>
          <a:off x="0" y="0"/>
          <a:ext cx="0" cy="0"/>
          <a:chOff x="0" y="0"/>
          <a:chExt cx="0" cy="0"/>
        </a:xfrm>
      </p:grpSpPr>
      <p:pic>
        <p:nvPicPr>
          <p:cNvPr id="216" name="Google Shape;216;p43"/>
          <p:cNvPicPr preferRelativeResize="0"/>
          <p:nvPr/>
        </p:nvPicPr>
        <p:blipFill rotWithShape="1">
          <a:blip r:embed="rId3">
            <a:alphaModFix/>
          </a:blip>
          <a:srcRect b="54429" l="0" r="0" t="0"/>
          <a:stretch/>
        </p:blipFill>
        <p:spPr>
          <a:xfrm>
            <a:off x="1714500" y="1551250"/>
            <a:ext cx="5715000" cy="1736200"/>
          </a:xfrm>
          <a:prstGeom prst="rect">
            <a:avLst/>
          </a:prstGeom>
          <a:noFill/>
          <a:ln>
            <a:noFill/>
          </a:ln>
        </p:spPr>
      </p:pic>
      <p:sp>
        <p:nvSpPr>
          <p:cNvPr id="217" name="Google Shape;217;p43"/>
          <p:cNvSpPr txBox="1"/>
          <p:nvPr/>
        </p:nvSpPr>
        <p:spPr>
          <a:xfrm>
            <a:off x="1311625" y="1386550"/>
            <a:ext cx="2837100" cy="6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highlight>
                  <a:srgbClr val="FFFFFF"/>
                </a:highlight>
                <a:latin typeface="Raleway Medium"/>
                <a:ea typeface="Raleway Medium"/>
                <a:cs typeface="Raleway Medium"/>
                <a:sym typeface="Raleway Medium"/>
              </a:rPr>
              <a:t>Busca Binária</a:t>
            </a:r>
            <a:endParaRPr sz="2400">
              <a:highlight>
                <a:srgbClr val="FFFFFF"/>
              </a:highlight>
              <a:latin typeface="Raleway Medium"/>
              <a:ea typeface="Raleway Medium"/>
              <a:cs typeface="Raleway Medium"/>
              <a:sym typeface="Raleway Medium"/>
            </a:endParaRPr>
          </a:p>
        </p:txBody>
      </p:sp>
      <p:sp>
        <p:nvSpPr>
          <p:cNvPr id="218" name="Google Shape;218;p43"/>
          <p:cNvSpPr txBox="1"/>
          <p:nvPr/>
        </p:nvSpPr>
        <p:spPr>
          <a:xfrm>
            <a:off x="1434000" y="3367775"/>
            <a:ext cx="6276000" cy="8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aleway Medium"/>
                <a:ea typeface="Raleway Medium"/>
                <a:cs typeface="Raleway Medium"/>
                <a:sym typeface="Raleway Medium"/>
              </a:rPr>
              <a:t>Requer</a:t>
            </a:r>
            <a:r>
              <a:rPr lang="en" sz="1800">
                <a:latin typeface="Raleway Medium"/>
                <a:ea typeface="Raleway Medium"/>
                <a:cs typeface="Raleway Medium"/>
                <a:sym typeface="Raleway Medium"/>
              </a:rPr>
              <a:t> uma lista ordenada. </a:t>
            </a:r>
            <a:r>
              <a:rPr lang="en" sz="1800">
                <a:latin typeface="Raleway Medium"/>
                <a:ea typeface="Raleway Medium"/>
                <a:cs typeface="Raleway Medium"/>
                <a:sym typeface="Raleway Medium"/>
              </a:rPr>
              <a:t>Divide a lista ao meio </a:t>
            </a:r>
            <a:r>
              <a:rPr lang="en" sz="1800">
                <a:latin typeface="Raleway Medium"/>
                <a:ea typeface="Raleway Medium"/>
                <a:cs typeface="Raleway Medium"/>
                <a:sym typeface="Raleway Medium"/>
              </a:rPr>
              <a:t>até que o item procurado seja encontrado</a:t>
            </a:r>
            <a:endParaRPr sz="1800">
              <a:latin typeface="Raleway Medium"/>
              <a:ea typeface="Raleway Medium"/>
              <a:cs typeface="Raleway Medium"/>
              <a:sym typeface="Raleway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Vinta">
  <a:themeElements>
    <a:clrScheme name="Simple Light">
      <a:dk1>
        <a:srgbClr val="011333"/>
      </a:dk1>
      <a:lt1>
        <a:srgbClr val="FFFFFF"/>
      </a:lt1>
      <a:dk2>
        <a:srgbClr val="F2F2F2"/>
      </a:dk2>
      <a:lt2>
        <a:srgbClr val="73A0FF"/>
      </a:lt2>
      <a:accent1>
        <a:srgbClr val="0053FF"/>
      </a:accent1>
      <a:accent2>
        <a:srgbClr val="F572F5"/>
      </a:accent2>
      <a:accent3>
        <a:srgbClr val="FFD500"/>
      </a:accent3>
      <a:accent4>
        <a:srgbClr val="E80C3B"/>
      </a:accent4>
      <a:accent5>
        <a:srgbClr val="CC52CC"/>
      </a:accent5>
      <a:accent6>
        <a:srgbClr val="A1C900"/>
      </a:accent6>
      <a:hlink>
        <a:srgbClr val="0053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Vinta">
  <a:themeElements>
    <a:clrScheme name="Simple Light">
      <a:dk1>
        <a:srgbClr val="011333"/>
      </a:dk1>
      <a:lt1>
        <a:srgbClr val="FFFFFF"/>
      </a:lt1>
      <a:dk2>
        <a:srgbClr val="F2F2F2"/>
      </a:dk2>
      <a:lt2>
        <a:srgbClr val="73A0FF"/>
      </a:lt2>
      <a:accent1>
        <a:srgbClr val="0053FF"/>
      </a:accent1>
      <a:accent2>
        <a:srgbClr val="B500B5"/>
      </a:accent2>
      <a:accent3>
        <a:srgbClr val="FFD500"/>
      </a:accent3>
      <a:accent4>
        <a:srgbClr val="E80C3B"/>
      </a:accent4>
      <a:accent5>
        <a:srgbClr val="CC52CC"/>
      </a:accent5>
      <a:accent6>
        <a:srgbClr val="A1C900"/>
      </a:accent6>
      <a:hlink>
        <a:srgbClr val="0053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